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fntdata" ContentType="application/x-fontdata"/>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835" r:id="rId1"/>
    <p:sldMasterId id="2147483825" r:id="rId2"/>
  </p:sldMasterIdLst>
  <p:notesMasterIdLst>
    <p:notesMasterId r:id="rId39"/>
  </p:notesMasterIdLst>
  <p:handoutMasterIdLst>
    <p:handoutMasterId r:id="rId40"/>
  </p:handoutMasterIdLst>
  <p:sldIdLst>
    <p:sldId id="293" r:id="rId3"/>
    <p:sldId id="294" r:id="rId4"/>
    <p:sldId id="323" r:id="rId5"/>
    <p:sldId id="295" r:id="rId6"/>
    <p:sldId id="324" r:id="rId7"/>
    <p:sldId id="328" r:id="rId8"/>
    <p:sldId id="302" r:id="rId9"/>
    <p:sldId id="300" r:id="rId10"/>
    <p:sldId id="301" r:id="rId11"/>
    <p:sldId id="299" r:id="rId12"/>
    <p:sldId id="305" r:id="rId13"/>
    <p:sldId id="297" r:id="rId14"/>
    <p:sldId id="296" r:id="rId15"/>
    <p:sldId id="298" r:id="rId16"/>
    <p:sldId id="325" r:id="rId17"/>
    <p:sldId id="327" r:id="rId18"/>
    <p:sldId id="329" r:id="rId19"/>
    <p:sldId id="311" r:id="rId20"/>
    <p:sldId id="312" r:id="rId21"/>
    <p:sldId id="313" r:id="rId22"/>
    <p:sldId id="314" r:id="rId23"/>
    <p:sldId id="315" r:id="rId24"/>
    <p:sldId id="316" r:id="rId25"/>
    <p:sldId id="317" r:id="rId26"/>
    <p:sldId id="318" r:id="rId27"/>
    <p:sldId id="319" r:id="rId28"/>
    <p:sldId id="320" r:id="rId29"/>
    <p:sldId id="321" r:id="rId30"/>
    <p:sldId id="322" r:id="rId31"/>
    <p:sldId id="308" r:id="rId32"/>
    <p:sldId id="310" r:id="rId33"/>
    <p:sldId id="309" r:id="rId34"/>
    <p:sldId id="304" r:id="rId35"/>
    <p:sldId id="303" r:id="rId36"/>
    <p:sldId id="306" r:id="rId37"/>
    <p:sldId id="307" r:id="rId38"/>
  </p:sldIdLst>
  <p:sldSz cx="9144000" cy="6858000" type="screen4x3"/>
  <p:notesSz cx="6858000" cy="9144000"/>
  <p:embeddedFontLst>
    <p:embeddedFont>
      <p:font typeface="Verdana" panose="020B0604030504040204" pitchFamily="34" charset="0"/>
      <p:regular r:id="rId41"/>
      <p:bold r:id="rId42"/>
      <p:italic r:id="rId43"/>
      <p:boldItalic r:id="rId44"/>
    </p:embeddedFont>
    <p:embeddedFont>
      <p:font typeface="Calibri" panose="020F0502020204030204" pitchFamily="34" charset="0"/>
      <p:regular r:id="rId45"/>
      <p:bold r:id="rId46"/>
      <p:italic r:id="rId47"/>
      <p:boldItalic r:id="rId48"/>
    </p:embeddedFont>
    <p:embeddedFont>
      <p:font typeface="Garamond" panose="02020404030301010803" pitchFamily="18" charset="0"/>
      <p:regular r:id="rId49"/>
      <p:bold r:id="rId50"/>
      <p:italic r:id="rId51"/>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178">
          <p15:clr>
            <a:srgbClr val="A4A3A4"/>
          </p15:clr>
        </p15:guide>
        <p15:guide id="2" orient="horz" pos="281">
          <p15:clr>
            <a:srgbClr val="A4A3A4"/>
          </p15:clr>
        </p15:guide>
        <p15:guide id="3" orient="horz" pos="689">
          <p15:clr>
            <a:srgbClr val="A4A3A4"/>
          </p15:clr>
        </p15:guide>
        <p15:guide id="4" pos="4728">
          <p15:clr>
            <a:srgbClr val="A4A3A4"/>
          </p15:clr>
        </p15:guide>
        <p15:guide id="5" pos="217">
          <p15:clr>
            <a:srgbClr val="A4A3A4"/>
          </p15:clr>
        </p15:guide>
        <p15:guide id="6" pos="5543">
          <p15:clr>
            <a:srgbClr val="A4A3A4"/>
          </p15:clr>
        </p15:guide>
        <p15:guide id="7" pos="409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B0000"/>
    <a:srgbClr val="61ACC9"/>
    <a:srgbClr val="93E4BE"/>
    <a:srgbClr val="8B3E74"/>
    <a:srgbClr val="5B14C4"/>
    <a:srgbClr val="E44589"/>
    <a:srgbClr val="53565A"/>
    <a:srgbClr val="0089B1"/>
    <a:srgbClr val="6E6259"/>
    <a:srgbClr val="0D739C"/>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760" autoAdjust="0"/>
    <p:restoredTop sz="95590" autoAdjust="0"/>
  </p:normalViewPr>
  <p:slideViewPr>
    <p:cSldViewPr snapToGrid="0">
      <p:cViewPr varScale="1">
        <p:scale>
          <a:sx n="43" d="100"/>
          <a:sy n="43" d="100"/>
        </p:scale>
        <p:origin x="-1104" y="-90"/>
      </p:cViewPr>
      <p:guideLst>
        <p:guide orient="horz" pos="4178"/>
        <p:guide orient="horz" pos="281"/>
        <p:guide orient="horz" pos="689"/>
        <p:guide pos="4728"/>
        <p:guide pos="217"/>
        <p:guide pos="5543"/>
        <p:guide pos="4097"/>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2.fntdata"/><Relationship Id="rId47" Type="http://schemas.openxmlformats.org/officeDocument/2006/relationships/font" Target="fonts/font7.fntdata"/><Relationship Id="rId50" Type="http://schemas.openxmlformats.org/officeDocument/2006/relationships/font" Target="fonts/font10.fntdata"/><Relationship Id="rId55"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font" Target="fonts/font6.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font" Target="fonts/font1.fntdata"/><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handoutMaster" Target="handoutMasters/handoutMaster1.xml"/><Relationship Id="rId45" Type="http://schemas.openxmlformats.org/officeDocument/2006/relationships/font" Target="fonts/font5.fntdata"/><Relationship Id="rId53"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9.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4.fntdata"/><Relationship Id="rId52"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3.fntdata"/><Relationship Id="rId48" Type="http://schemas.openxmlformats.org/officeDocument/2006/relationships/font" Target="fonts/font8.fntdata"/><Relationship Id="rId8" Type="http://schemas.openxmlformats.org/officeDocument/2006/relationships/slide" Target="slides/slide6.xml"/><Relationship Id="rId51" Type="http://schemas.openxmlformats.org/officeDocument/2006/relationships/font" Target="fonts/font11.fntdata"/><Relationship Id="rId3" Type="http://schemas.openxmlformats.org/officeDocument/2006/relationships/slide" Target="slides/slid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E7E2142-8310-5C4B-8DAA-924667C694BF}" type="datetimeFigureOut">
              <a:rPr lang="en-US" smtClean="0"/>
              <a:pPr/>
              <a:t>2/21/2020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066E32C-7160-FD44-A564-463931A37DED}" type="slidenum">
              <a:rPr lang="en-US" smtClean="0"/>
              <a:pPr/>
              <a:t>‹#›</a:t>
            </a:fld>
            <a:endParaRPr lang="en-US"/>
          </a:p>
        </p:txBody>
      </p:sp>
    </p:spTree>
    <p:extLst>
      <p:ext uri="{BB962C8B-B14F-4D97-AF65-F5344CB8AC3E}">
        <p14:creationId xmlns:p14="http://schemas.microsoft.com/office/powerpoint/2010/main" val="43417352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C0BAC39-B150-0E40-9310-2632AB3BFCB3}" type="datetimeFigureOut">
              <a:rPr lang="en-US" smtClean="0"/>
              <a:pPr/>
              <a:t>2/21/2020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8D3A5F2-2DF9-1D48-A4E2-5D75BCCC5106}" type="slidenum">
              <a:rPr lang="en-US" smtClean="0"/>
              <a:pPr/>
              <a:t>‹#›</a:t>
            </a:fld>
            <a:endParaRPr lang="en-US"/>
          </a:p>
        </p:txBody>
      </p:sp>
    </p:spTree>
    <p:extLst>
      <p:ext uri="{BB962C8B-B14F-4D97-AF65-F5344CB8AC3E}">
        <p14:creationId xmlns:p14="http://schemas.microsoft.com/office/powerpoint/2010/main" val="125823324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ChangeArrowheads="1" noTextEdit="1"/>
          </p:cNvSpPr>
          <p:nvPr>
            <p:ph type="sldImg"/>
          </p:nvPr>
        </p:nvSpPr>
        <p:spPr>
          <a:ln/>
        </p:spPr>
      </p:sp>
      <p:sp>
        <p:nvSpPr>
          <p:cNvPr id="35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latin typeface="Arial" panose="020B0604020202020204" pitchFamily="34" charset="0"/>
            </a:endParaRPr>
          </a:p>
        </p:txBody>
      </p:sp>
      <p:sp>
        <p:nvSpPr>
          <p:cNvPr id="358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fld id="{DFECDA3D-DA38-4809-9383-407D6924D768}" type="slidenum">
              <a:rPr>
                <a:latin typeface="Arial" panose="020B0604020202020204" pitchFamily="34" charset="0"/>
              </a:rPr>
              <a:pPr algn="l" rtl="0"/>
              <a:t>2</a:t>
            </a:fld>
            <a:endParaRPr lang="es" altLang="en-US">
              <a:latin typeface="Arial" panose="020B0604020202020204" pitchFamily="34" charset="0"/>
            </a:endParaRPr>
          </a:p>
        </p:txBody>
      </p:sp>
    </p:spTree>
    <p:extLst>
      <p:ext uri="{BB962C8B-B14F-4D97-AF65-F5344CB8AC3E}">
        <p14:creationId xmlns:p14="http://schemas.microsoft.com/office/powerpoint/2010/main" val="37816938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latin typeface="Arial" panose="020B0604020202020204" pitchFamily="34" charset="0"/>
            </a:endParaRPr>
          </a:p>
        </p:txBody>
      </p:sp>
      <p:sp>
        <p:nvSpPr>
          <p:cNvPr id="440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D6751B11-B0A3-4ED4-94CA-1CEE130D6481}" type="slidenum">
              <a:rPr b="0">
                <a:latin typeface="Arial" panose="020B0604020202020204" pitchFamily="34" charset="0"/>
              </a:rPr>
              <a:pPr algn="l" rtl="0"/>
              <a:t>24</a:t>
            </a:fld>
            <a:endParaRPr lang="es" altLang="en-US" b="0">
              <a:latin typeface="Arial" panose="020B0604020202020204" pitchFamily="34" charset="0"/>
            </a:endParaRPr>
          </a:p>
        </p:txBody>
      </p:sp>
    </p:spTree>
    <p:extLst>
      <p:ext uri="{BB962C8B-B14F-4D97-AF65-F5344CB8AC3E}">
        <p14:creationId xmlns:p14="http://schemas.microsoft.com/office/powerpoint/2010/main" val="29298002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latin typeface="Arial" panose="020B0604020202020204" pitchFamily="34" charset="0"/>
            </a:endParaRPr>
          </a:p>
        </p:txBody>
      </p:sp>
      <p:sp>
        <p:nvSpPr>
          <p:cNvPr id="450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5BB95C45-48D8-43F9-8C83-87D9A2B04EDF}" type="slidenum">
              <a:rPr b="0">
                <a:latin typeface="Arial" panose="020B0604020202020204" pitchFamily="34" charset="0"/>
              </a:rPr>
              <a:pPr algn="l" rtl="0"/>
              <a:t>25</a:t>
            </a:fld>
            <a:endParaRPr lang="es" altLang="en-US" b="0">
              <a:latin typeface="Arial" panose="020B0604020202020204" pitchFamily="34" charset="0"/>
            </a:endParaRPr>
          </a:p>
        </p:txBody>
      </p:sp>
    </p:spTree>
    <p:extLst>
      <p:ext uri="{BB962C8B-B14F-4D97-AF65-F5344CB8AC3E}">
        <p14:creationId xmlns:p14="http://schemas.microsoft.com/office/powerpoint/2010/main" val="8774498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latin typeface="Arial" panose="020B0604020202020204" pitchFamily="34" charset="0"/>
            </a:endParaRPr>
          </a:p>
        </p:txBody>
      </p:sp>
      <p:sp>
        <p:nvSpPr>
          <p:cNvPr id="460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F74420AA-641C-4FA7-8956-5FDF26128F4E}" type="slidenum">
              <a:rPr b="0">
                <a:latin typeface="Arial" panose="020B0604020202020204" pitchFamily="34" charset="0"/>
              </a:rPr>
              <a:pPr algn="l" rtl="0"/>
              <a:t>26</a:t>
            </a:fld>
            <a:endParaRPr lang="es" altLang="en-US" b="0">
              <a:latin typeface="Arial" panose="020B0604020202020204" pitchFamily="34" charset="0"/>
            </a:endParaRPr>
          </a:p>
        </p:txBody>
      </p:sp>
    </p:spTree>
    <p:extLst>
      <p:ext uri="{BB962C8B-B14F-4D97-AF65-F5344CB8AC3E}">
        <p14:creationId xmlns:p14="http://schemas.microsoft.com/office/powerpoint/2010/main" val="37558698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dirty="0">
              <a:latin typeface="Arial" panose="020B0604020202020204" pitchFamily="34" charset="0"/>
            </a:endParaRPr>
          </a:p>
        </p:txBody>
      </p:sp>
      <p:sp>
        <p:nvSpPr>
          <p:cNvPr id="471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1DEF781C-6706-495F-8E61-D506B90BC661}" type="slidenum">
              <a:rPr b="0">
                <a:latin typeface="Arial" panose="020B0604020202020204" pitchFamily="34" charset="0"/>
              </a:rPr>
              <a:pPr algn="l" rtl="0"/>
              <a:t>27</a:t>
            </a:fld>
            <a:endParaRPr lang="es" altLang="en-US" b="0">
              <a:latin typeface="Arial" panose="020B0604020202020204" pitchFamily="34" charset="0"/>
            </a:endParaRPr>
          </a:p>
        </p:txBody>
      </p:sp>
    </p:spTree>
    <p:extLst>
      <p:ext uri="{BB962C8B-B14F-4D97-AF65-F5344CB8AC3E}">
        <p14:creationId xmlns:p14="http://schemas.microsoft.com/office/powerpoint/2010/main" val="1307019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latin typeface="Arial" panose="020B0604020202020204" pitchFamily="34" charset="0"/>
            </a:endParaRPr>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1B5342DB-C22C-4373-8B1F-F7003DAD4C60}" type="slidenum">
              <a:rPr b="0">
                <a:latin typeface="Arial" panose="020B0604020202020204" pitchFamily="34" charset="0"/>
              </a:rPr>
              <a:pPr algn="l" rtl="0"/>
              <a:t>28</a:t>
            </a:fld>
            <a:endParaRPr lang="es" altLang="en-US" b="0">
              <a:latin typeface="Arial" panose="020B0604020202020204" pitchFamily="34" charset="0"/>
            </a:endParaRPr>
          </a:p>
        </p:txBody>
      </p:sp>
    </p:spTree>
    <p:extLst>
      <p:ext uri="{BB962C8B-B14F-4D97-AF65-F5344CB8AC3E}">
        <p14:creationId xmlns:p14="http://schemas.microsoft.com/office/powerpoint/2010/main" val="5143730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 altLang="en-US">
              <a:latin typeface="Arial" panose="020B0604020202020204" pitchFamily="34" charset="0"/>
            </a:endParaRPr>
          </a:p>
        </p:txBody>
      </p:sp>
      <p:sp>
        <p:nvSpPr>
          <p:cNvPr id="491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A4BA21E3-B6C8-4F5B-9542-8F5D0A7F2C21}" type="slidenum">
              <a:rPr b="0">
                <a:latin typeface="Arial" panose="020B0604020202020204" pitchFamily="34" charset="0"/>
              </a:rPr>
              <a:pPr algn="l" rtl="0"/>
              <a:t>29</a:t>
            </a:fld>
            <a:endParaRPr lang="es" altLang="en-US" b="0">
              <a:latin typeface="Arial" panose="020B0604020202020204" pitchFamily="34" charset="0"/>
            </a:endParaRPr>
          </a:p>
        </p:txBody>
      </p:sp>
    </p:spTree>
    <p:extLst>
      <p:ext uri="{BB962C8B-B14F-4D97-AF65-F5344CB8AC3E}">
        <p14:creationId xmlns:p14="http://schemas.microsoft.com/office/powerpoint/2010/main" val="35872224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 altLang="en-US">
              <a:latin typeface="Arial" panose="020B0604020202020204" pitchFamily="34" charset="0"/>
            </a:endParaRPr>
          </a:p>
        </p:txBody>
      </p:sp>
      <p:sp>
        <p:nvSpPr>
          <p:cNvPr id="798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fld id="{607C736C-6D2E-4CBD-9BD4-E47AE78B0ABB}" type="slidenum">
              <a:rPr>
                <a:latin typeface="Arial" panose="020B0604020202020204" pitchFamily="34" charset="0"/>
              </a:rPr>
              <a:pPr algn="l" rtl="0"/>
              <a:t>31</a:t>
            </a:fld>
            <a:endParaRPr lang="es" altLang="en-US">
              <a:latin typeface="Arial" panose="020B0604020202020204" pitchFamily="34" charset="0"/>
            </a:endParaRPr>
          </a:p>
        </p:txBody>
      </p:sp>
    </p:spTree>
    <p:extLst>
      <p:ext uri="{BB962C8B-B14F-4D97-AF65-F5344CB8AC3E}">
        <p14:creationId xmlns:p14="http://schemas.microsoft.com/office/powerpoint/2010/main" val="28377623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rtl="0" eaLnBrk="1" hangingPunct="1"/>
            <a:r>
              <a:rPr lang="es" b="0" i="0" u="none"/>
              <a:t>Note la diferencia en la densidad de los datos a medida que los ángulos de haz son menores.</a:t>
            </a:r>
          </a:p>
          <a:p>
            <a:pPr algn="l" rtl="0" eaLnBrk="1" hangingPunct="1"/>
            <a:endParaRPr lang="es" altLang="en-US"/>
          </a:p>
          <a:p>
            <a:pPr algn="l" rtl="0" eaLnBrk="1" hangingPunct="1"/>
            <a:r>
              <a:rPr lang="es" b="0" i="0" u="none"/>
              <a:t>Mayor Resolución y Precisión de los datos Horizontales y Verticales.</a:t>
            </a:r>
          </a:p>
        </p:txBody>
      </p:sp>
    </p:spTree>
    <p:extLst>
      <p:ext uri="{BB962C8B-B14F-4D97-AF65-F5344CB8AC3E}">
        <p14:creationId xmlns:p14="http://schemas.microsoft.com/office/powerpoint/2010/main" val="8123584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1026"/>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Rectangle 1027"/>
          <p:cNvSpPr>
            <a:spLocks noGrp="1" noChangeArrowheads="1"/>
          </p:cNvSpPr>
          <p:nvPr>
            <p:ph type="body" idx="1"/>
          </p:nvPr>
        </p:nvSpPr>
        <p:spPr bwMode="auto">
          <a:xfrm>
            <a:off x="685800" y="4341813"/>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945" tIns="44973" rIns="89945" bIns="44973" numCol="1" anchor="t" anchorCtr="0" compatLnSpc="1">
            <a:prstTxWarp prst="textNoShape">
              <a:avLst/>
            </a:prstTxWarp>
          </a:bodyPr>
          <a:lstStyle/>
          <a:p>
            <a:pPr algn="l" rtl="0" eaLnBrk="1" hangingPunct="1"/>
            <a:r>
              <a:rPr lang="es" b="0" i="0" u="none"/>
              <a:t>Con MB, típicamente no requiere tener amarrado boats aleja desde su docking, a medida que MB’s barrido will reach debajo y llegar imagen dato debajo estos embarcaciones.</a:t>
            </a:r>
          </a:p>
        </p:txBody>
      </p:sp>
    </p:spTree>
    <p:extLst>
      <p:ext uri="{BB962C8B-B14F-4D97-AF65-F5344CB8AC3E}">
        <p14:creationId xmlns:p14="http://schemas.microsoft.com/office/powerpoint/2010/main" val="31872673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 dirty="0"/>
          </a:p>
        </p:txBody>
      </p:sp>
      <p:sp>
        <p:nvSpPr>
          <p:cNvPr id="4" name="Slide Number Placeholder 3"/>
          <p:cNvSpPr>
            <a:spLocks noGrp="1"/>
          </p:cNvSpPr>
          <p:nvPr>
            <p:ph type="sldNum" sz="quarter" idx="10"/>
          </p:nvPr>
        </p:nvSpPr>
        <p:spPr/>
        <p:txBody>
          <a:bodyPr/>
          <a:lstStyle/>
          <a:p>
            <a:pPr algn="l" rtl="0"/>
            <a:fld id="{78D3A5F2-2DF9-1D48-A4E2-5D75BCCC5106}" type="slidenum">
              <a:rPr/>
              <a:pPr algn="l" rtl="0"/>
              <a:t>12</a:t>
            </a:fld>
            <a:endParaRPr lang="es"/>
          </a:p>
        </p:txBody>
      </p:sp>
    </p:spTree>
    <p:extLst>
      <p:ext uri="{BB962C8B-B14F-4D97-AF65-F5344CB8AC3E}">
        <p14:creationId xmlns:p14="http://schemas.microsoft.com/office/powerpoint/2010/main" val="32798052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txBox="1">
            <a:spLocks noGrp="1" noChangeArrowheads="1"/>
          </p:cNvSpPr>
          <p:nvPr/>
        </p:nvSpPr>
        <p:spPr bwMode="auto">
          <a:xfrm>
            <a:off x="3886200" y="8661400"/>
            <a:ext cx="2971800"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r" rtl="0" eaLnBrk="1" hangingPunct="1"/>
            <a:fld id="{87793BCE-5FCC-47A2-A58C-B8E4EAA4BF22}" type="slidenum">
              <a:rPr sz="1200">
                <a:latin typeface="Times New Roman" panose="02020603050405020304" pitchFamily="18" charset="0"/>
              </a:rPr>
              <a:pPr algn="r" rtl="0" eaLnBrk="1" hangingPunct="1"/>
              <a:t>13</a:t>
            </a:fld>
            <a:endParaRPr lang="es" altLang="en-US" sz="1200">
              <a:latin typeface="Times New Roman" panose="02020603050405020304" pitchFamily="18" charset="0"/>
            </a:endParaRPr>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p>
        </p:txBody>
      </p:sp>
    </p:spTree>
    <p:extLst>
      <p:ext uri="{BB962C8B-B14F-4D97-AF65-F5344CB8AC3E}">
        <p14:creationId xmlns:p14="http://schemas.microsoft.com/office/powerpoint/2010/main" val="35342973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rtl="0" eaLnBrk="1" hangingPunct="1">
              <a:spcBef>
                <a:spcPct val="0"/>
              </a:spcBef>
            </a:pPr>
            <a:endParaRPr lang="es" altLang="en-US"/>
          </a:p>
        </p:txBody>
      </p:sp>
      <p:sp>
        <p:nvSpPr>
          <p:cNvPr id="819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l" rtl="0"/>
            <a:fld id="{79252230-D6A3-42B5-AC3E-81BB266F8035}" type="slidenum">
              <a:rPr>
                <a:latin typeface="Calibri" panose="020F0502020204030204" pitchFamily="34" charset="0"/>
              </a:rPr>
              <a:pPr algn="l" rtl="0"/>
              <a:t>17</a:t>
            </a:fld>
            <a:endParaRPr lang="es" altLang="en-US">
              <a:latin typeface="Calibri" panose="020F0502020204030204" pitchFamily="34" charset="0"/>
            </a:endParaRPr>
          </a:p>
        </p:txBody>
      </p:sp>
    </p:spTree>
    <p:extLst>
      <p:ext uri="{BB962C8B-B14F-4D97-AF65-F5344CB8AC3E}">
        <p14:creationId xmlns:p14="http://schemas.microsoft.com/office/powerpoint/2010/main" val="4445062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latin typeface="Arial" panose="020B0604020202020204" pitchFamily="34" charset="0"/>
            </a:endParaRPr>
          </a:p>
        </p:txBody>
      </p:sp>
      <p:sp>
        <p:nvSpPr>
          <p:cNvPr id="409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E26C87FD-9C7A-4CC3-87F0-AD66CABAF012}" type="slidenum">
              <a:rPr b="0">
                <a:latin typeface="Arial" panose="020B0604020202020204" pitchFamily="34" charset="0"/>
              </a:rPr>
              <a:pPr algn="l" rtl="0"/>
              <a:t>19</a:t>
            </a:fld>
            <a:endParaRPr lang="es" altLang="en-US" b="0">
              <a:latin typeface="Arial" panose="020B0604020202020204" pitchFamily="34" charset="0"/>
            </a:endParaRPr>
          </a:p>
        </p:txBody>
      </p:sp>
    </p:spTree>
    <p:extLst>
      <p:ext uri="{BB962C8B-B14F-4D97-AF65-F5344CB8AC3E}">
        <p14:creationId xmlns:p14="http://schemas.microsoft.com/office/powerpoint/2010/main" val="33559506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latin typeface="Arial" panose="020B0604020202020204" pitchFamily="34" charset="0"/>
            </a:endParaRPr>
          </a:p>
        </p:txBody>
      </p:sp>
      <p:sp>
        <p:nvSpPr>
          <p:cNvPr id="419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D9E74DE8-0EBA-4FAA-83DC-71D47B5E9A51}" type="slidenum">
              <a:rPr b="0">
                <a:latin typeface="Arial" panose="020B0604020202020204" pitchFamily="34" charset="0"/>
              </a:rPr>
              <a:pPr algn="l" rtl="0"/>
              <a:t>22</a:t>
            </a:fld>
            <a:endParaRPr lang="es" altLang="en-US" b="0">
              <a:latin typeface="Arial" panose="020B0604020202020204" pitchFamily="34" charset="0"/>
            </a:endParaRPr>
          </a:p>
        </p:txBody>
      </p:sp>
    </p:spTree>
    <p:extLst>
      <p:ext uri="{BB962C8B-B14F-4D97-AF65-F5344CB8AC3E}">
        <p14:creationId xmlns:p14="http://schemas.microsoft.com/office/powerpoint/2010/main" val="42595860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latin typeface="Arial" panose="020B0604020202020204" pitchFamily="34" charset="0"/>
            </a:endParaRPr>
          </a:p>
        </p:txBody>
      </p:sp>
      <p:sp>
        <p:nvSpPr>
          <p:cNvPr id="430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9F45DA59-6E64-4870-82E4-B31D0E31BC9C}" type="slidenum">
              <a:rPr b="0">
                <a:latin typeface="Arial" panose="020B0604020202020204" pitchFamily="34" charset="0"/>
              </a:rPr>
              <a:pPr algn="l" rtl="0"/>
              <a:t>23</a:t>
            </a:fld>
            <a:endParaRPr lang="es" altLang="en-US" b="0">
              <a:latin typeface="Arial" panose="020B0604020202020204" pitchFamily="34" charset="0"/>
            </a:endParaRPr>
          </a:p>
        </p:txBody>
      </p:sp>
    </p:spTree>
    <p:extLst>
      <p:ext uri="{BB962C8B-B14F-4D97-AF65-F5344CB8AC3E}">
        <p14:creationId xmlns:p14="http://schemas.microsoft.com/office/powerpoint/2010/main" val="146749826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Eco">
    <p:spTree>
      <p:nvGrpSpPr>
        <p:cNvPr id="1" name=""/>
        <p:cNvGrpSpPr/>
        <p:nvPr/>
      </p:nvGrpSpPr>
      <p:grpSpPr>
        <a:xfrm>
          <a:off x="0" y="0"/>
          <a:ext cx="0" cy="0"/>
          <a:chOff x="0" y="0"/>
          <a:chExt cx="0" cy="0"/>
        </a:xfrm>
      </p:grpSpPr>
      <p:pic>
        <p:nvPicPr>
          <p:cNvPr id="10" name="Picture 9" descr="blue-aqua title.png"/>
          <p:cNvPicPr>
            <a:picLocks noChangeAspect="1"/>
          </p:cNvPicPr>
          <p:nvPr userDrawn="1"/>
        </p:nvPicPr>
        <p:blipFill>
          <a:blip r:embed="rId2"/>
          <a:stretch>
            <a:fillRect/>
          </a:stretch>
        </p:blipFill>
        <p:spPr>
          <a:xfrm>
            <a:off x="0" y="585434"/>
            <a:ext cx="9143999" cy="3581400"/>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rgbClr val="53565A"/>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53565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3988" y="284334"/>
            <a:ext cx="2295525" cy="878288"/>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no photo)">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15696"/>
            <a:ext cx="9143046" cy="6241653"/>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Bell Gosset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33158901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Bell Gossett (pho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Picture Placeholder 6"/>
          <p:cNvSpPr>
            <a:spLocks noGrp="1"/>
          </p:cNvSpPr>
          <p:nvPr>
            <p:ph type="pic" sz="quarter" idx="13"/>
          </p:nvPr>
        </p:nvSpPr>
        <p:spPr>
          <a:xfrm>
            <a:off x="5376671" y="1600200"/>
            <a:ext cx="3429000" cy="3778873"/>
          </a:xfrm>
          <a:solidFill>
            <a:schemeClr val="bg2">
              <a:lumMod val="20000"/>
              <a:lumOff val="80000"/>
            </a:schemeClr>
          </a:solidFill>
        </p:spPr>
        <p:txBody>
          <a:bodyPr/>
          <a:lstStyle/>
          <a:p>
            <a:r>
              <a:rPr lang="en-US"/>
              <a:t>Drag picture to placeholder or click icon to add</a:t>
            </a:r>
          </a:p>
        </p:txBody>
      </p:sp>
    </p:spTree>
    <p:extLst>
      <p:ext uri="{BB962C8B-B14F-4D97-AF65-F5344CB8AC3E}">
        <p14:creationId xmlns:p14="http://schemas.microsoft.com/office/powerpoint/2010/main" val="12530065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Bell Gossett (2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Slide Number Placeholder 6"/>
          <p:cNvSpPr>
            <a:spLocks noGrp="1"/>
          </p:cNvSpPr>
          <p:nvPr>
            <p:ph type="sldNum" sz="quarter" idx="12"/>
          </p:nvPr>
        </p:nvSpPr>
        <p:spPr/>
        <p:txBody>
          <a:bodyPr/>
          <a:lstStyle/>
          <a:p>
            <a:fld id="{50F2F8E5-1108-0A46-83A0-852BF6A1A522}" type="slidenum">
              <a:rPr lang="en-US" smtClean="0"/>
              <a:pPr/>
              <a:t>‹#›</a:t>
            </a:fld>
            <a:endParaRPr lang="en-US"/>
          </a:p>
        </p:txBody>
      </p:sp>
      <p:sp>
        <p:nvSpPr>
          <p:cNvPr id="6"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p:cNvSpPr>
            <a:spLocks noGrp="1"/>
          </p:cNvSpPr>
          <p:nvPr>
            <p:ph idx="13"/>
          </p:nvPr>
        </p:nvSpPr>
        <p:spPr>
          <a:xfrm>
            <a:off x="5376672" y="1600199"/>
            <a:ext cx="3429000" cy="469087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p:cNvCxnSpPr/>
          <p:nvPr userDrawn="1"/>
        </p:nvCxnSpPr>
        <p:spPr>
          <a:xfrm rot="5400000">
            <a:off x="2862072" y="3944145"/>
            <a:ext cx="4691512" cy="1588"/>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391930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Bell Gossett (char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Chart Placeholder 6"/>
          <p:cNvSpPr>
            <a:spLocks noGrp="1"/>
          </p:cNvSpPr>
          <p:nvPr>
            <p:ph type="chart" sz="quarter" idx="13"/>
          </p:nvPr>
        </p:nvSpPr>
        <p:spPr>
          <a:xfrm>
            <a:off x="347472" y="3090671"/>
            <a:ext cx="3200400" cy="3200400"/>
          </a:xfrm>
        </p:spPr>
        <p:txBody>
          <a:bodyPr/>
          <a:lstStyle>
            <a:lvl1pPr>
              <a:defRPr sz="1600">
                <a:solidFill>
                  <a:schemeClr val="tx1"/>
                </a:solidFill>
              </a:defRPr>
            </a:lvl1pPr>
          </a:lstStyle>
          <a:p>
            <a:r>
              <a:rPr lang="en-US"/>
              <a:t>Click icon to add chart</a:t>
            </a:r>
            <a:endParaRPr lang="en-US" dirty="0"/>
          </a:p>
        </p:txBody>
      </p:sp>
      <p:sp>
        <p:nvSpPr>
          <p:cNvPr id="8" name="Content Placeholder 2"/>
          <p:cNvSpPr>
            <a:spLocks noGrp="1"/>
          </p:cNvSpPr>
          <p:nvPr>
            <p:ph idx="15"/>
          </p:nvPr>
        </p:nvSpPr>
        <p:spPr>
          <a:xfrm>
            <a:off x="347472" y="1600199"/>
            <a:ext cx="8458200" cy="137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p:cNvSpPr>
            <a:spLocks noGrp="1"/>
          </p:cNvSpPr>
          <p:nvPr>
            <p:ph idx="16"/>
          </p:nvPr>
        </p:nvSpPr>
        <p:spPr>
          <a:xfrm>
            <a:off x="3886200" y="3090672"/>
            <a:ext cx="4919472" cy="32004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p:cNvCxnSpPr/>
          <p:nvPr userDrawn="1"/>
        </p:nvCxnSpPr>
        <p:spPr>
          <a:xfrm flipV="1">
            <a:off x="347472" y="2971800"/>
            <a:ext cx="8458200" cy="9072"/>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415540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Bell Gossett (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25146121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Divider Bell Gossett">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6" y="357"/>
            <a:ext cx="9143046" cy="6857285"/>
          </a:xfrm>
          <a:prstGeom prst="rect">
            <a:avLst/>
          </a:prstGeom>
        </p:spPr>
      </p:pic>
      <p:sp>
        <p:nvSpPr>
          <p:cNvPr id="2" name="Title 1"/>
          <p:cNvSpPr>
            <a:spLocks noGrp="1"/>
          </p:cNvSpPr>
          <p:nvPr>
            <p:ph type="title"/>
          </p:nvPr>
        </p:nvSpPr>
        <p:spPr>
          <a:xfrm>
            <a:off x="347472" y="2514600"/>
            <a:ext cx="7772400" cy="1362075"/>
          </a:xfrm>
        </p:spPr>
        <p:txBody>
          <a:bodyPr vert="horz" lIns="0" tIns="45720" rIns="0" bIns="45720" rtlCol="0" anchor="t" anchorCtr="0">
            <a:noAutofit/>
          </a:bodyPr>
          <a:lstStyle>
            <a:lvl1pPr>
              <a:lnSpc>
                <a:spcPts val="6500"/>
              </a:lnSpc>
              <a:defRPr lang="en-US" sz="4600" b="0" dirty="0">
                <a:solidFill>
                  <a:schemeClr val="bg1"/>
                </a:solidFill>
              </a:defRPr>
            </a:lvl1pPr>
          </a:lstStyle>
          <a:p>
            <a:pPr lvl="0">
              <a:lnSpc>
                <a:spcPts val="5000"/>
              </a:lnSpc>
            </a:pPr>
            <a:r>
              <a:rPr lang="en-US"/>
              <a:t>Click to edit Master title style</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0F2F8E5-1108-0A46-83A0-852BF6A1A522}" type="slidenum">
              <a:rPr lang="en-US" smtClean="0"/>
              <a:pPr/>
              <a:t>‹#›</a:t>
            </a:fld>
            <a:endParaRPr lang="en-US"/>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47472" y="283464"/>
            <a:ext cx="2299258" cy="879716"/>
          </a:xfrm>
          <a:prstGeom prst="rect">
            <a:avLst/>
          </a:prstGeom>
        </p:spPr>
      </p:pic>
    </p:spTree>
    <p:extLst>
      <p:ext uri="{BB962C8B-B14F-4D97-AF65-F5344CB8AC3E}">
        <p14:creationId xmlns:p14="http://schemas.microsoft.com/office/powerpoint/2010/main" val="21154087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5748338" y="6400800"/>
            <a:ext cx="2057400" cy="365125"/>
          </a:xfrm>
          <a:prstGeom prst="rect">
            <a:avLst/>
          </a:prstGeom>
        </p:spPr>
        <p:txBody>
          <a:bodyPr/>
          <a:lstStyle>
            <a:lvl1pPr>
              <a:defRPr/>
            </a:lvl1pPr>
          </a:lstStyle>
          <a:p>
            <a:pPr>
              <a:defRPr/>
            </a:pPr>
            <a:fld id="{028C4315-0C5D-4B3D-AD82-54C90701EB74}" type="datetime1">
              <a:rPr lang="en-US"/>
              <a:pPr>
                <a:defRPr/>
              </a:pPr>
              <a:t>2/21/2020</a:t>
            </a:fld>
            <a:endParaRPr lang="en-US"/>
          </a:p>
        </p:txBody>
      </p:sp>
      <p:sp>
        <p:nvSpPr>
          <p:cNvPr id="3" name="Footer Placeholder 4"/>
          <p:cNvSpPr>
            <a:spLocks noGrp="1"/>
          </p:cNvSpPr>
          <p:nvPr>
            <p:ph type="ftr" sz="quarter" idx="11"/>
          </p:nvPr>
        </p:nvSpPr>
        <p:spPr>
          <a:xfrm>
            <a:off x="674688" y="6400800"/>
            <a:ext cx="5005387" cy="365125"/>
          </a:xfrm>
          <a:prstGeom prst="rect">
            <a:avLst/>
          </a:prstGeom>
        </p:spPr>
        <p:txBody>
          <a:bodyPr/>
          <a:lstStyle>
            <a:lvl1pPr>
              <a:defRPr/>
            </a:lvl1pPr>
          </a:lstStyle>
          <a:p>
            <a:pPr>
              <a:defRPr/>
            </a:pPr>
            <a:r>
              <a:rPr lang="en-US"/>
              <a:t>HYPACK - A Xylem Brand® </a:t>
            </a:r>
            <a:r>
              <a:rPr lang="en-US" err="1"/>
              <a:t>Multibeam</a:t>
            </a:r>
            <a:r>
              <a:rPr lang="en-US"/>
              <a:t> Training Seminar</a:t>
            </a:r>
          </a:p>
        </p:txBody>
      </p:sp>
      <p:sp>
        <p:nvSpPr>
          <p:cNvPr id="4" name="Slide Number Placeholder 5"/>
          <p:cNvSpPr>
            <a:spLocks noGrp="1"/>
          </p:cNvSpPr>
          <p:nvPr>
            <p:ph type="sldNum" sz="quarter" idx="12"/>
          </p:nvPr>
        </p:nvSpPr>
        <p:spPr/>
        <p:txBody>
          <a:bodyPr/>
          <a:lstStyle>
            <a:lvl1pPr>
              <a:defRPr/>
            </a:lvl1pPr>
          </a:lstStyle>
          <a:p>
            <a:fld id="{7A708A8E-FF59-4494-A951-396228165440}" type="slidenum">
              <a:rPr lang="en-US" altLang="en-US"/>
              <a:pPr/>
              <a:t>‹#›</a:t>
            </a:fld>
            <a:endParaRPr lang="en-US" altLang="en-US"/>
          </a:p>
        </p:txBody>
      </p:sp>
    </p:spTree>
    <p:extLst>
      <p:ext uri="{BB962C8B-B14F-4D97-AF65-F5344CB8AC3E}">
        <p14:creationId xmlns:p14="http://schemas.microsoft.com/office/powerpoint/2010/main" val="25866198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5748338" y="6400800"/>
            <a:ext cx="2057400" cy="365125"/>
          </a:xfrm>
          <a:prstGeom prst="rect">
            <a:avLst/>
          </a:prstGeom>
        </p:spPr>
        <p:txBody>
          <a:bodyPr/>
          <a:lstStyle>
            <a:lvl1pPr>
              <a:defRPr/>
            </a:lvl1pPr>
          </a:lstStyle>
          <a:p>
            <a:pPr>
              <a:defRPr/>
            </a:pPr>
            <a:fld id="{0E9C5CFE-1DDE-48EE-9FEE-DF85BB8F61D6}" type="datetime1">
              <a:rPr lang="en-US"/>
              <a:pPr>
                <a:defRPr/>
              </a:pPr>
              <a:t>2/21/2020</a:t>
            </a:fld>
            <a:endParaRPr lang="en-US"/>
          </a:p>
        </p:txBody>
      </p:sp>
      <p:sp>
        <p:nvSpPr>
          <p:cNvPr id="5" name="Footer Placeholder 4"/>
          <p:cNvSpPr>
            <a:spLocks noGrp="1"/>
          </p:cNvSpPr>
          <p:nvPr>
            <p:ph type="ftr" sz="quarter" idx="11"/>
          </p:nvPr>
        </p:nvSpPr>
        <p:spPr>
          <a:xfrm>
            <a:off x="674688" y="6400800"/>
            <a:ext cx="5005387" cy="365125"/>
          </a:xfrm>
          <a:prstGeom prst="rect">
            <a:avLst/>
          </a:prstGeom>
        </p:spPr>
        <p:txBody>
          <a:bodyPr/>
          <a:lstStyle>
            <a:lvl1pPr>
              <a:defRPr/>
            </a:lvl1pPr>
          </a:lstStyle>
          <a:p>
            <a:pPr>
              <a:defRPr/>
            </a:pPr>
            <a:r>
              <a:rPr lang="en-US"/>
              <a:t>HYPACK - A Xylem Brand® </a:t>
            </a:r>
            <a:r>
              <a:rPr lang="en-US" err="1"/>
              <a:t>Multibeam</a:t>
            </a:r>
            <a:r>
              <a:rPr lang="en-US"/>
              <a:t> Training Seminar</a:t>
            </a:r>
          </a:p>
        </p:txBody>
      </p:sp>
      <p:sp>
        <p:nvSpPr>
          <p:cNvPr id="6" name="Slide Number Placeholder 5"/>
          <p:cNvSpPr>
            <a:spLocks noGrp="1"/>
          </p:cNvSpPr>
          <p:nvPr>
            <p:ph type="sldNum" sz="quarter" idx="12"/>
          </p:nvPr>
        </p:nvSpPr>
        <p:spPr/>
        <p:txBody>
          <a:bodyPr/>
          <a:lstStyle>
            <a:lvl1pPr>
              <a:defRPr/>
            </a:lvl1pPr>
          </a:lstStyle>
          <a:p>
            <a:fld id="{0C6A2AE0-236E-4E0F-BBFB-C27991DD65E6}" type="slidenum">
              <a:rPr lang="en-US" altLang="en-US"/>
              <a:pPr/>
              <a:t>‹#›</a:t>
            </a:fld>
            <a:endParaRPr lang="en-US" altLang="en-US"/>
          </a:p>
        </p:txBody>
      </p:sp>
    </p:spTree>
    <p:extLst>
      <p:ext uri="{BB962C8B-B14F-4D97-AF65-F5344CB8AC3E}">
        <p14:creationId xmlns:p14="http://schemas.microsoft.com/office/powerpoint/2010/main" val="319082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Bell Gossett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33158901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Bell Gossett (photo)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Picture Placeholder 6"/>
          <p:cNvSpPr>
            <a:spLocks noGrp="1"/>
          </p:cNvSpPr>
          <p:nvPr>
            <p:ph type="pic" sz="quarter" idx="13"/>
          </p:nvPr>
        </p:nvSpPr>
        <p:spPr>
          <a:xfrm>
            <a:off x="5376671" y="1600200"/>
            <a:ext cx="3429000" cy="3778873"/>
          </a:xfrm>
          <a:solidFill>
            <a:schemeClr val="bg2">
              <a:lumMod val="20000"/>
              <a:lumOff val="80000"/>
            </a:schemeClr>
          </a:solidFill>
        </p:spPr>
        <p:txBody>
          <a:bodyPr/>
          <a:lstStyle/>
          <a:p>
            <a:r>
              <a:rPr lang="en-US"/>
              <a:t>Drag picture to placeholder or click icon to add</a:t>
            </a:r>
          </a:p>
        </p:txBody>
      </p:sp>
    </p:spTree>
    <p:extLst>
      <p:ext uri="{BB962C8B-B14F-4D97-AF65-F5344CB8AC3E}">
        <p14:creationId xmlns:p14="http://schemas.microsoft.com/office/powerpoint/2010/main" val="12530065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Bell Gossett (2 column)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Slide Number Placeholder 6"/>
          <p:cNvSpPr>
            <a:spLocks noGrp="1"/>
          </p:cNvSpPr>
          <p:nvPr>
            <p:ph type="sldNum" sz="quarter" idx="12"/>
          </p:nvPr>
        </p:nvSpPr>
        <p:spPr/>
        <p:txBody>
          <a:bodyPr/>
          <a:lstStyle/>
          <a:p>
            <a:fld id="{50F2F8E5-1108-0A46-83A0-852BF6A1A522}" type="slidenum">
              <a:rPr lang="en-US" smtClean="0"/>
              <a:pPr/>
              <a:t>‹#›</a:t>
            </a:fld>
            <a:endParaRPr lang="en-US"/>
          </a:p>
        </p:txBody>
      </p:sp>
      <p:sp>
        <p:nvSpPr>
          <p:cNvPr id="6"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p:cNvSpPr>
            <a:spLocks noGrp="1"/>
          </p:cNvSpPr>
          <p:nvPr>
            <p:ph idx="13"/>
          </p:nvPr>
        </p:nvSpPr>
        <p:spPr>
          <a:xfrm>
            <a:off x="5376672" y="1600199"/>
            <a:ext cx="3429000" cy="469087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p:cNvCxnSpPr/>
          <p:nvPr userDrawn="1"/>
        </p:nvCxnSpPr>
        <p:spPr>
          <a:xfrm rot="5400000">
            <a:off x="2862072" y="3944145"/>
            <a:ext cx="4691512" cy="1588"/>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39193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Bell Gossett (chart)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Chart Placeholder 6"/>
          <p:cNvSpPr>
            <a:spLocks noGrp="1"/>
          </p:cNvSpPr>
          <p:nvPr>
            <p:ph type="chart" sz="quarter" idx="13"/>
          </p:nvPr>
        </p:nvSpPr>
        <p:spPr>
          <a:xfrm>
            <a:off x="347472" y="3090671"/>
            <a:ext cx="3200400" cy="3200400"/>
          </a:xfrm>
        </p:spPr>
        <p:txBody>
          <a:bodyPr/>
          <a:lstStyle>
            <a:lvl1pPr>
              <a:defRPr sz="1600">
                <a:solidFill>
                  <a:schemeClr val="tx1"/>
                </a:solidFill>
              </a:defRPr>
            </a:lvl1pPr>
          </a:lstStyle>
          <a:p>
            <a:r>
              <a:rPr lang="en-US"/>
              <a:t>Click icon to add chart</a:t>
            </a:r>
            <a:endParaRPr lang="en-US" dirty="0"/>
          </a:p>
        </p:txBody>
      </p:sp>
      <p:sp>
        <p:nvSpPr>
          <p:cNvPr id="8" name="Content Placeholder 2"/>
          <p:cNvSpPr>
            <a:spLocks noGrp="1"/>
          </p:cNvSpPr>
          <p:nvPr>
            <p:ph idx="15"/>
          </p:nvPr>
        </p:nvSpPr>
        <p:spPr>
          <a:xfrm>
            <a:off x="347472" y="1600199"/>
            <a:ext cx="8458200" cy="137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p:cNvSpPr>
            <a:spLocks noGrp="1"/>
          </p:cNvSpPr>
          <p:nvPr>
            <p:ph idx="16"/>
          </p:nvPr>
        </p:nvSpPr>
        <p:spPr>
          <a:xfrm>
            <a:off x="3886200" y="3090672"/>
            <a:ext cx="4919472" cy="32004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p:cNvCxnSpPr/>
          <p:nvPr userDrawn="1"/>
        </p:nvCxnSpPr>
        <p:spPr>
          <a:xfrm flipV="1">
            <a:off x="347472" y="2971800"/>
            <a:ext cx="8458200" cy="9072"/>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415540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Bell Gossett (title only)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25146121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vider Bell Gossett Eco">
    <p:spTree>
      <p:nvGrpSpPr>
        <p:cNvPr id="1" name=""/>
        <p:cNvGrpSpPr/>
        <p:nvPr/>
      </p:nvGrpSpPr>
      <p:grpSpPr>
        <a:xfrm>
          <a:off x="0" y="0"/>
          <a:ext cx="0" cy="0"/>
          <a:chOff x="0" y="0"/>
          <a:chExt cx="0" cy="0"/>
        </a:xfrm>
      </p:grpSpPr>
      <p:pic>
        <p:nvPicPr>
          <p:cNvPr id="8" name="Picture 7" descr="blue-aqua divider.png"/>
          <p:cNvPicPr>
            <a:picLocks noChangeAspect="1"/>
          </p:cNvPicPr>
          <p:nvPr userDrawn="1"/>
        </p:nvPicPr>
        <p:blipFill>
          <a:blip r:embed="rId2"/>
          <a:stretch>
            <a:fillRect/>
          </a:stretch>
        </p:blipFill>
        <p:spPr>
          <a:xfrm>
            <a:off x="476" y="357"/>
            <a:ext cx="9143047" cy="6857286"/>
          </a:xfrm>
          <a:prstGeom prst="rect">
            <a:avLst/>
          </a:prstGeom>
        </p:spPr>
      </p:pic>
      <p:sp>
        <p:nvSpPr>
          <p:cNvPr id="2" name="Title 1"/>
          <p:cNvSpPr>
            <a:spLocks noGrp="1"/>
          </p:cNvSpPr>
          <p:nvPr>
            <p:ph type="title"/>
          </p:nvPr>
        </p:nvSpPr>
        <p:spPr>
          <a:xfrm>
            <a:off x="347472" y="2514600"/>
            <a:ext cx="7772400" cy="1362075"/>
          </a:xfrm>
        </p:spPr>
        <p:txBody>
          <a:bodyPr vert="horz" lIns="0" tIns="45720" rIns="0" bIns="45720" rtlCol="0" anchor="t" anchorCtr="0">
            <a:noAutofit/>
          </a:bodyPr>
          <a:lstStyle>
            <a:lvl1pPr>
              <a:lnSpc>
                <a:spcPts val="6500"/>
              </a:lnSpc>
              <a:defRPr lang="en-US" sz="4600" b="0" dirty="0">
                <a:solidFill>
                  <a:srgbClr val="53565A"/>
                </a:solidFill>
              </a:defRPr>
            </a:lvl1pPr>
          </a:lstStyle>
          <a:p>
            <a:pPr lvl="0">
              <a:lnSpc>
                <a:spcPts val="5000"/>
              </a:lnSpc>
            </a:pPr>
            <a:r>
              <a:rPr lang="en-US"/>
              <a:t>Click to edit Master title style</a:t>
            </a:r>
            <a:endParaRPr lang="en-US" dirty="0"/>
          </a:p>
        </p:txBody>
      </p:sp>
      <p:sp>
        <p:nvSpPr>
          <p:cNvPr id="6" name="Slide Number Placeholder 5"/>
          <p:cNvSpPr>
            <a:spLocks noGrp="1"/>
          </p:cNvSpPr>
          <p:nvPr>
            <p:ph type="sldNum" sz="quarter" idx="12"/>
          </p:nvPr>
        </p:nvSpPr>
        <p:spPr/>
        <p:txBody>
          <a:bodyPr/>
          <a:lstStyle>
            <a:lvl1pPr>
              <a:defRPr>
                <a:solidFill>
                  <a:srgbClr val="000000"/>
                </a:solidFill>
              </a:defRPr>
            </a:lvl1pPr>
          </a:lstStyle>
          <a:p>
            <a:fld id="{50F2F8E5-1108-0A46-83A0-852BF6A1A522}" type="slidenum">
              <a:rPr lang="en-US" smtClean="0"/>
              <a:pPr/>
              <a:t>‹#›</a:t>
            </a:fld>
            <a:endParaRPr lang="en-US"/>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44488" y="283464"/>
            <a:ext cx="2299258" cy="879716"/>
          </a:xfrm>
          <a:prstGeom prst="rect">
            <a:avLst/>
          </a:prstGeom>
        </p:spPr>
      </p:pic>
    </p:spTree>
    <p:extLst>
      <p:ext uri="{BB962C8B-B14F-4D97-AF65-F5344CB8AC3E}">
        <p14:creationId xmlns:p14="http://schemas.microsoft.com/office/powerpoint/2010/main" val="21154087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4114799"/>
            <a:ext cx="9144000" cy="2743200"/>
          </a:xfrm>
          <a:solidFill>
            <a:srgbClr val="61ACC9"/>
          </a:solidFill>
          <a:ln>
            <a:noFill/>
          </a:ln>
        </p:spPr>
        <p:txBody>
          <a:bodyPr/>
          <a:lstStyle>
            <a:lvl1pPr>
              <a:defRPr>
                <a:solidFill>
                  <a:srgbClr val="FFFFFF"/>
                </a:solidFill>
              </a:defRPr>
            </a:lvl1pPr>
          </a:lstStyle>
          <a:p>
            <a:r>
              <a:rPr lang="en-US"/>
              <a:t>Drag picture to placeholder or click icon to add</a:t>
            </a:r>
            <a:endParaRPr lang="en-US" dirty="0"/>
          </a:p>
        </p:txBody>
      </p: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616458"/>
            <a:ext cx="9143993" cy="3535677"/>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2 photo)">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4114799"/>
            <a:ext cx="3507153" cy="2743200"/>
          </a:xfrm>
          <a:solidFill>
            <a:srgbClr val="61ACC9"/>
          </a:solidFill>
          <a:ln>
            <a:noFill/>
          </a:ln>
        </p:spPr>
        <p:txBody>
          <a:bodyPr/>
          <a:lstStyle>
            <a:lvl1pPr>
              <a:defRPr>
                <a:solidFill>
                  <a:srgbClr val="FFFFFF"/>
                </a:solidFill>
              </a:defRPr>
            </a:lvl1pPr>
          </a:lstStyle>
          <a:p>
            <a:r>
              <a:rPr lang="en-US"/>
              <a:t>Drag picture to placeholder or click icon to add</a:t>
            </a:r>
          </a:p>
        </p:txBody>
      </p:sp>
      <p:sp>
        <p:nvSpPr>
          <p:cNvPr id="12" name="Picture Placeholder 8"/>
          <p:cNvSpPr>
            <a:spLocks noGrp="1"/>
          </p:cNvSpPr>
          <p:nvPr>
            <p:ph type="pic" sz="quarter" idx="12"/>
          </p:nvPr>
        </p:nvSpPr>
        <p:spPr>
          <a:xfrm>
            <a:off x="3507153" y="4114799"/>
            <a:ext cx="5636847" cy="2743200"/>
          </a:xfrm>
          <a:solidFill>
            <a:srgbClr val="61ACC9"/>
          </a:solidFill>
          <a:ln>
            <a:noFill/>
          </a:ln>
        </p:spPr>
        <p:txBody>
          <a:bodyPr/>
          <a:lstStyle>
            <a:lvl1pPr>
              <a:defRPr>
                <a:solidFill>
                  <a:srgbClr val="FFFFFF"/>
                </a:solidFill>
              </a:defRPr>
            </a:lvl1pPr>
          </a:lstStyle>
          <a:p>
            <a:r>
              <a:rPr lang="en-US"/>
              <a:t>Drag picture to placeholder or click icon to add</a:t>
            </a:r>
          </a:p>
        </p:txBody>
      </p: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616458"/>
            <a:ext cx="9143993" cy="3535677"/>
          </a:xfrm>
          <a:prstGeom prst="rect">
            <a:avLst/>
          </a:prstGeom>
        </p:spPr>
      </p:pic>
      <p:sp>
        <p:nvSpPr>
          <p:cNvPr id="17"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18"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9"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13" name="Picture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88195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image" Target="../media/image5.png"/><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descr="blue-aqua content header.png"/>
          <p:cNvPicPr>
            <a:picLocks noChangeAspect="1"/>
          </p:cNvPicPr>
          <p:nvPr userDrawn="1"/>
        </p:nvPicPr>
        <p:blipFill>
          <a:blip r:embed="rId9"/>
          <a:stretch>
            <a:fillRect/>
          </a:stretch>
        </p:blipFill>
        <p:spPr>
          <a:xfrm>
            <a:off x="0" y="0"/>
            <a:ext cx="9144000" cy="1514475"/>
          </a:xfrm>
          <a:prstGeom prst="rect">
            <a:avLst/>
          </a:prstGeom>
        </p:spPr>
      </p:pic>
      <p:sp>
        <p:nvSpPr>
          <p:cNvPr id="2" name="Title Placeholder 1"/>
          <p:cNvSpPr>
            <a:spLocks noGrp="1"/>
          </p:cNvSpPr>
          <p:nvPr>
            <p:ph type="title"/>
          </p:nvPr>
        </p:nvSpPr>
        <p:spPr>
          <a:xfrm>
            <a:off x="347472" y="0"/>
            <a:ext cx="6528671" cy="988786"/>
          </a:xfrm>
          <a:prstGeom prst="rect">
            <a:avLst/>
          </a:prstGeom>
        </p:spPr>
        <p:txBody>
          <a:bodyPr vert="horz" lIns="0" tIns="45720" rIns="0" bIns="45720" rtlCol="0" anchor="ctr" anchorCtr="0">
            <a:noAutofit/>
          </a:bodyPr>
          <a:lstStyle/>
          <a:p>
            <a:r>
              <a:rPr lang="en-US"/>
              <a:t>Click to edit Master title style</a:t>
            </a:r>
          </a:p>
        </p:txBody>
      </p:sp>
      <p:sp>
        <p:nvSpPr>
          <p:cNvPr id="3" name="Text Placeholder 2"/>
          <p:cNvSpPr>
            <a:spLocks noGrp="1"/>
          </p:cNvSpPr>
          <p:nvPr>
            <p:ph type="body" idx="1"/>
          </p:nvPr>
        </p:nvSpPr>
        <p:spPr>
          <a:xfrm>
            <a:off x="347472" y="1600200"/>
            <a:ext cx="8458200" cy="4690872"/>
          </a:xfrm>
          <a:prstGeom prst="rect">
            <a:avLst/>
          </a:prstGeom>
        </p:spPr>
        <p:txBody>
          <a:bodyPr vert="horz" lIns="0" tIns="0" rIns="0" bIns="0" rtlCol="0">
            <a:normAutofit/>
          </a:bodyPr>
          <a:lstStyle/>
          <a:p>
            <a:pPr lvl="0"/>
            <a:r>
              <a:rPr lang="en-US"/>
              <a:t>Click to edit Master text style</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347472" y="6404429"/>
            <a:ext cx="715108" cy="453571"/>
          </a:xfrm>
          <a:prstGeom prst="rect">
            <a:avLst/>
          </a:prstGeom>
        </p:spPr>
        <p:txBody>
          <a:bodyPr vert="horz" lIns="0" tIns="0" rIns="0" bIns="0" rtlCol="0" anchor="ctr" anchorCtr="0"/>
          <a:lstStyle>
            <a:lvl1pPr algn="l">
              <a:defRPr sz="1200">
                <a:solidFill>
                  <a:schemeClr val="tx1"/>
                </a:solidFill>
                <a:latin typeface="Arial"/>
                <a:cs typeface="Arial"/>
              </a:defRPr>
            </a:lvl1pPr>
          </a:lstStyle>
          <a:p>
            <a:fld id="{50F2F8E5-1108-0A46-83A0-852BF6A1A522}" type="slidenum">
              <a:rPr lang="en-US" smtClean="0"/>
              <a:pPr/>
              <a:t>‹#›</a:t>
            </a:fld>
            <a:endParaRPr lang="en-US" dirty="0"/>
          </a:p>
        </p:txBody>
      </p:sp>
      <p:pic>
        <p:nvPicPr>
          <p:cNvPr id="7" name="Picture 6"/>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7677692" y="6335142"/>
            <a:ext cx="1127569" cy="431418"/>
          </a:xfrm>
          <a:prstGeom prst="rect">
            <a:avLst/>
          </a:prstGeom>
        </p:spPr>
      </p:pic>
    </p:spTree>
    <p:extLst>
      <p:ext uri="{BB962C8B-B14F-4D97-AF65-F5344CB8AC3E}">
        <p14:creationId xmlns:p14="http://schemas.microsoft.com/office/powerpoint/2010/main" val="3544712800"/>
      </p:ext>
    </p:extLst>
  </p:cSld>
  <p:clrMap bg1="lt1" tx1="dk1" bg2="lt2" tx2="dk2" accent1="accent1" accent2="accent2" accent3="accent3" accent4="accent4" accent5="accent5" accent6="accent6" hlink="hlink" folHlink="folHlink"/>
  <p:sldLayoutIdLst>
    <p:sldLayoutId id="2147483836" r:id="rId1"/>
    <p:sldLayoutId id="2147483839" r:id="rId2"/>
    <p:sldLayoutId id="2147483840" r:id="rId3"/>
    <p:sldLayoutId id="2147483841" r:id="rId4"/>
    <p:sldLayoutId id="2147483842" r:id="rId5"/>
    <p:sldLayoutId id="2147483843" r:id="rId6"/>
    <p:sldLayoutId id="2147483844" r:id="rId7"/>
  </p:sldLayoutIdLst>
  <p:hf hdr="0" ftr="0" dt="0"/>
  <p:txStyles>
    <p:titleStyle>
      <a:lvl1pPr algn="l" defTabSz="457200" rtl="0" eaLnBrk="1" latinLnBrk="0" hangingPunct="1">
        <a:lnSpc>
          <a:spcPts val="2900"/>
        </a:lnSpc>
        <a:spcBef>
          <a:spcPct val="0"/>
        </a:spcBef>
        <a:buNone/>
        <a:defRPr sz="2800" b="0" kern="1200">
          <a:solidFill>
            <a:srgbClr val="53565A"/>
          </a:solidFill>
          <a:latin typeface="Arial"/>
          <a:ea typeface="+mj-ea"/>
          <a:cs typeface="Arial"/>
        </a:defRPr>
      </a:lvl1pPr>
    </p:titleStyle>
    <p:body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2" y="2667"/>
            <a:ext cx="9143043" cy="1499459"/>
          </a:xfrm>
          <a:prstGeom prst="rect">
            <a:avLst/>
          </a:prstGeom>
        </p:spPr>
      </p:pic>
      <p:sp>
        <p:nvSpPr>
          <p:cNvPr id="2" name="Title Placeholder 1"/>
          <p:cNvSpPr>
            <a:spLocks noGrp="1"/>
          </p:cNvSpPr>
          <p:nvPr>
            <p:ph type="title"/>
          </p:nvPr>
        </p:nvSpPr>
        <p:spPr>
          <a:xfrm>
            <a:off x="347472" y="0"/>
            <a:ext cx="6528671" cy="988786"/>
          </a:xfrm>
          <a:prstGeom prst="rect">
            <a:avLst/>
          </a:prstGeom>
        </p:spPr>
        <p:txBody>
          <a:bodyPr vert="horz" lIns="0" tIns="45720" rIns="0" bIns="45720" rtlCol="0" anchor="ctr" anchorCtr="0">
            <a:noAutofit/>
          </a:bodyPr>
          <a:lstStyle/>
          <a:p>
            <a:r>
              <a:rPr lang="en-US"/>
              <a:t>Click to edit Master title style</a:t>
            </a:r>
          </a:p>
        </p:txBody>
      </p:sp>
      <p:sp>
        <p:nvSpPr>
          <p:cNvPr id="3" name="Text Placeholder 2"/>
          <p:cNvSpPr>
            <a:spLocks noGrp="1"/>
          </p:cNvSpPr>
          <p:nvPr>
            <p:ph type="body" idx="1"/>
          </p:nvPr>
        </p:nvSpPr>
        <p:spPr>
          <a:xfrm>
            <a:off x="347472" y="1600200"/>
            <a:ext cx="8458200" cy="4690872"/>
          </a:xfrm>
          <a:prstGeom prst="rect">
            <a:avLst/>
          </a:prstGeom>
        </p:spPr>
        <p:txBody>
          <a:bodyPr vert="horz" lIns="0" tIns="0" rIns="0" bIns="0" rtlCol="0">
            <a:normAutofit/>
          </a:bodyPr>
          <a:lstStyle/>
          <a:p>
            <a:pPr lvl="0"/>
            <a:r>
              <a:rPr lang="en-US"/>
              <a:t>Click to edit Master text style</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347472" y="6404429"/>
            <a:ext cx="715108" cy="453571"/>
          </a:xfrm>
          <a:prstGeom prst="rect">
            <a:avLst/>
          </a:prstGeom>
        </p:spPr>
        <p:txBody>
          <a:bodyPr vert="horz" lIns="0" tIns="0" rIns="0" bIns="0" rtlCol="0" anchor="ctr" anchorCtr="0"/>
          <a:lstStyle>
            <a:lvl1pPr algn="l">
              <a:defRPr sz="1200">
                <a:solidFill>
                  <a:schemeClr val="tx1"/>
                </a:solidFill>
                <a:latin typeface="Arial"/>
                <a:cs typeface="Arial"/>
              </a:defRPr>
            </a:lvl1pPr>
          </a:lstStyle>
          <a:p>
            <a:fld id="{50F2F8E5-1108-0A46-83A0-852BF6A1A522}" type="slidenum">
              <a:rPr lang="en-US" smtClean="0"/>
              <a:pPr/>
              <a:t>‹#›</a:t>
            </a:fld>
            <a:endParaRPr lang="en-US" dirty="0"/>
          </a:p>
        </p:txBody>
      </p:sp>
      <p:pic>
        <p:nvPicPr>
          <p:cNvPr id="7" name="Picture 6"/>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7671944" y="6335142"/>
            <a:ext cx="1127569" cy="431418"/>
          </a:xfrm>
          <a:prstGeom prst="rect">
            <a:avLst/>
          </a:prstGeom>
        </p:spPr>
      </p:pic>
    </p:spTree>
    <p:extLst>
      <p:ext uri="{BB962C8B-B14F-4D97-AF65-F5344CB8AC3E}">
        <p14:creationId xmlns:p14="http://schemas.microsoft.com/office/powerpoint/2010/main" val="3544712800"/>
      </p:ext>
    </p:extLst>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 id="2147483845" r:id="rId10"/>
    <p:sldLayoutId id="2147483846" r:id="rId11"/>
  </p:sldLayoutIdLst>
  <p:hf hdr="0" ftr="0" dt="0"/>
  <p:txStyles>
    <p:titleStyle>
      <a:lvl1pPr algn="l" defTabSz="457200" rtl="0" eaLnBrk="1" latinLnBrk="0" hangingPunct="1">
        <a:lnSpc>
          <a:spcPts val="2900"/>
        </a:lnSpc>
        <a:spcBef>
          <a:spcPct val="0"/>
        </a:spcBef>
        <a:buNone/>
        <a:defRPr sz="2800" b="0" kern="1200">
          <a:solidFill>
            <a:schemeClr val="bg1"/>
          </a:solidFill>
          <a:latin typeface="Arial"/>
          <a:ea typeface="+mj-ea"/>
          <a:cs typeface="Arial"/>
        </a:defRPr>
      </a:lvl1pPr>
    </p:titleStyle>
    <p:body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15.xml"/><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5.xml"/><Relationship Id="rId1" Type="http://schemas.openxmlformats.org/officeDocument/2006/relationships/vmlDrawing" Target="../drawings/vmlDrawing2.vml"/><Relationship Id="rId4" Type="http://schemas.openxmlformats.org/officeDocument/2006/relationships/image" Target="../media/image30.wmf"/></Relationships>
</file>

<file path=ppt/slides/_rels/slide1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notesSlide" Target="../notesSlides/notesSlide1.xml"/><Relationship Id="rId7" Type="http://schemas.openxmlformats.org/officeDocument/2006/relationships/image" Target="../media/image11.png"/><Relationship Id="rId2" Type="http://schemas.openxmlformats.org/officeDocument/2006/relationships/slideLayout" Target="../slideLayouts/slideLayout15.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10.png"/><Relationship Id="rId4" Type="http://schemas.openxmlformats.org/officeDocument/2006/relationships/oleObject" Target="../embeddings/oleObject1.bin"/><Relationship Id="rId9" Type="http://schemas.openxmlformats.org/officeDocument/2006/relationships/image" Target="../media/image12.png"/></Relationships>
</file>

<file path=ppt/slides/_rels/slide2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2.xml"/><Relationship Id="rId1" Type="http://schemas.openxmlformats.org/officeDocument/2006/relationships/slideLayout" Target="../slideLayouts/slideLayout15.xml"/><Relationship Id="rId4" Type="http://schemas.openxmlformats.org/officeDocument/2006/relationships/image" Target="../media/image36.jpeg"/></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5.xml"/><Relationship Id="rId1" Type="http://schemas.openxmlformats.org/officeDocument/2006/relationships/slideLayout" Target="../slideLayouts/slideLayout15.xml"/><Relationship Id="rId5" Type="http://schemas.openxmlformats.org/officeDocument/2006/relationships/image" Target="../media/image41.jpeg"/><Relationship Id="rId4" Type="http://schemas.openxmlformats.org/officeDocument/2006/relationships/image" Target="../media/image40.jpeg"/></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hyperlink" Target="https://support.hypack.com/support/visitor/index.php?/LiveChat/Chat/Request/_sessionID=uldLlWxjCstAadc8e3e434ecaff6151a1935473db5d95454bce6ryxs99pjTF5daVD6sRxXwWj9eGb/_proactive=0/_filterDepartmentID=/_randomNumber=20/_fullName=/_email=/_promptType=chat" TargetMode="External"/><Relationship Id="rId7" Type="http://schemas.openxmlformats.org/officeDocument/2006/relationships/hyperlink" Target="http://www.hypack.com/" TargetMode="External"/><Relationship Id="rId2" Type="http://schemas.openxmlformats.org/officeDocument/2006/relationships/hyperlink" Target="https://www.youtube.com/user/HYPACK2013/videos" TargetMode="External"/><Relationship Id="rId1" Type="http://schemas.openxmlformats.org/officeDocument/2006/relationships/slideLayout" Target="../slideLayouts/slideLayout8.xml"/><Relationship Id="rId6" Type="http://schemas.openxmlformats.org/officeDocument/2006/relationships/hyperlink" Target="http://support.hypack.com/" TargetMode="External"/><Relationship Id="rId5" Type="http://schemas.openxmlformats.org/officeDocument/2006/relationships/hyperlink" Target="http://www.ustream.tv/channel/hypack" TargetMode="External"/><Relationship Id="rId4" Type="http://schemas.openxmlformats.org/officeDocument/2006/relationships/hyperlink" Target="https://www.youtube.com/channel/UCOzhxa2gkVQD3ArsKVXiXnQ"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xml"/><Relationship Id="rId1" Type="http://schemas.openxmlformats.org/officeDocument/2006/relationships/slideLayout" Target="../slideLayouts/slideLayout17.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18.xml"/><Relationship Id="rId5" Type="http://schemas.openxmlformats.org/officeDocument/2006/relationships/image" Target="../media/image22.png"/><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6684" b="6684"/>
          <a:stretch>
            <a:fillRect/>
          </a:stretch>
        </p:blipFill>
        <p:spPr/>
      </p:pic>
      <p:sp>
        <p:nvSpPr>
          <p:cNvPr id="4" name="Title 3"/>
          <p:cNvSpPr>
            <a:spLocks noGrp="1"/>
          </p:cNvSpPr>
          <p:nvPr>
            <p:ph type="ctrTitle"/>
          </p:nvPr>
        </p:nvSpPr>
        <p:spPr>
          <a:xfrm>
            <a:off x="347472" y="1737360"/>
            <a:ext cx="8719616" cy="1470025"/>
          </a:xfrm>
        </p:spPr>
        <p:txBody>
          <a:bodyPr/>
          <a:lstStyle/>
          <a:p>
            <a:pPr algn="l" rtl="0"/>
            <a:r>
              <a:rPr lang="es" b="0" i="0" u="none" dirty="0"/>
              <a:t>Siguiendo Adelante - En Multihaz</a:t>
            </a:r>
            <a:endParaRPr lang="es" sz="2400" dirty="0"/>
          </a:p>
        </p:txBody>
      </p:sp>
      <p:sp>
        <p:nvSpPr>
          <p:cNvPr id="2" name="Subtitle 1"/>
          <p:cNvSpPr>
            <a:spLocks noGrp="1"/>
          </p:cNvSpPr>
          <p:nvPr>
            <p:ph type="subTitle" idx="1"/>
          </p:nvPr>
        </p:nvSpPr>
        <p:spPr>
          <a:xfrm>
            <a:off x="433136" y="2774482"/>
            <a:ext cx="4138863" cy="422029"/>
          </a:xfrm>
        </p:spPr>
        <p:txBody>
          <a:bodyPr/>
          <a:lstStyle/>
          <a:p>
            <a:pPr algn="l" rtl="0"/>
            <a:r>
              <a:rPr lang="es" b="0" i="0" u="none"/>
              <a:t>Evento de Entrenamiento HYPACK 2020</a:t>
            </a:r>
          </a:p>
        </p:txBody>
      </p:sp>
    </p:spTree>
    <p:extLst>
      <p:ext uri="{BB962C8B-B14F-4D97-AF65-F5344CB8AC3E}">
        <p14:creationId xmlns:p14="http://schemas.microsoft.com/office/powerpoint/2010/main" val="907050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rtl="0"/>
            <a:r>
              <a:rPr lang="es" b="0" i="0" u="none"/>
              <a:t>Complejidad Multihaz</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10</a:t>
            </a:fld>
            <a:endParaRPr lang="es"/>
          </a:p>
        </p:txBody>
      </p:sp>
    </p:spTree>
    <p:extLst>
      <p:ext uri="{BB962C8B-B14F-4D97-AF65-F5344CB8AC3E}">
        <p14:creationId xmlns:p14="http://schemas.microsoft.com/office/powerpoint/2010/main" val="3368228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srcRect l="6206" t="17569" r="4801" b="32695"/>
          <a:stretch/>
        </p:blipFill>
        <p:spPr>
          <a:xfrm>
            <a:off x="5330614" y="3152775"/>
            <a:ext cx="3894068" cy="1508872"/>
          </a:xfrm>
          <a:prstGeom prst="rect">
            <a:avLst/>
          </a:prstGeom>
        </p:spPr>
      </p:pic>
      <p:sp>
        <p:nvSpPr>
          <p:cNvPr id="2" name="Title 1"/>
          <p:cNvSpPr>
            <a:spLocks noGrp="1"/>
          </p:cNvSpPr>
          <p:nvPr>
            <p:ph type="title"/>
          </p:nvPr>
        </p:nvSpPr>
        <p:spPr>
          <a:xfrm>
            <a:off x="347472" y="0"/>
            <a:ext cx="4424553" cy="988786"/>
          </a:xfrm>
        </p:spPr>
        <p:txBody>
          <a:bodyPr/>
          <a:lstStyle/>
          <a:p>
            <a:pPr algn="l" rtl="0"/>
            <a:r>
              <a:rPr lang="es" b="0" i="0" u="none"/>
              <a:t>Tipos Sonar Batimétrico</a:t>
            </a:r>
          </a:p>
        </p:txBody>
      </p:sp>
      <p:sp>
        <p:nvSpPr>
          <p:cNvPr id="6" name="Rectangle 5"/>
          <p:cNvSpPr/>
          <p:nvPr/>
        </p:nvSpPr>
        <p:spPr>
          <a:xfrm>
            <a:off x="347472" y="1091055"/>
            <a:ext cx="4983141" cy="5262979"/>
          </a:xfrm>
          <a:prstGeom prst="rect">
            <a:avLst/>
          </a:prstGeom>
        </p:spPr>
        <p:txBody>
          <a:bodyPr wrap="square">
            <a:spAutoFit/>
          </a:bodyPr>
          <a:lstStyle/>
          <a:p>
            <a:pPr marL="0" lvl="3" algn="l" rtl="0" fontAlgn="t"/>
            <a:r>
              <a:rPr lang="es" sz="1600" b="0" i="0" u="none" dirty="0">
                <a:solidFill>
                  <a:schemeClr val="tx1">
                    <a:lumMod val="65000"/>
                    <a:lumOff val="35000"/>
                  </a:schemeClr>
                </a:solidFill>
              </a:rPr>
              <a:t>Multihaz hace múltiples mediciones de profundidad del agua, se extienden a su alrededor para medir las profundidades</a:t>
            </a:r>
          </a:p>
          <a:p>
            <a:pPr marL="0" lvl="3" algn="l" rtl="0" fontAlgn="t"/>
            <a:endParaRPr lang="es" sz="1600" dirty="0">
              <a:solidFill>
                <a:schemeClr val="tx1">
                  <a:lumMod val="65000"/>
                  <a:lumOff val="35000"/>
                </a:schemeClr>
              </a:solidFill>
            </a:endParaRPr>
          </a:p>
          <a:p>
            <a:pPr marL="0" lvl="3" algn="l" rtl="0" fontAlgn="t"/>
            <a:r>
              <a:rPr lang="es" sz="1600" b="0" i="0" u="none" dirty="0">
                <a:solidFill>
                  <a:schemeClr val="tx1">
                    <a:lumMod val="65000"/>
                    <a:lumOff val="35000"/>
                  </a:schemeClr>
                </a:solidFill>
              </a:rPr>
              <a:t>Cuál es la diferencia entre un Multihaz formador de haz y uno interferométrico?  </a:t>
            </a:r>
          </a:p>
          <a:p>
            <a:pPr marL="0" lvl="3" algn="l" rtl="0" fontAlgn="t"/>
            <a:endParaRPr lang="es" sz="1600" dirty="0">
              <a:solidFill>
                <a:schemeClr val="tx1">
                  <a:lumMod val="65000"/>
                  <a:lumOff val="35000"/>
                </a:schemeClr>
              </a:solidFill>
            </a:endParaRPr>
          </a:p>
          <a:p>
            <a:pPr marL="0" lvl="3" algn="l" rtl="0" fontAlgn="t"/>
            <a:r>
              <a:rPr lang="es" sz="1600" b="0" i="0" u="none" dirty="0">
                <a:solidFill>
                  <a:schemeClr val="tx1">
                    <a:lumMod val="65000"/>
                    <a:lumOff val="35000"/>
                  </a:schemeClr>
                </a:solidFill>
              </a:rPr>
              <a:t>Un </a:t>
            </a:r>
            <a:r>
              <a:rPr lang="es" sz="1600" b="1" i="0" u="none" dirty="0">
                <a:solidFill>
                  <a:schemeClr val="tx1">
                    <a:lumMod val="65000"/>
                    <a:lumOff val="35000"/>
                  </a:schemeClr>
                </a:solidFill>
              </a:rPr>
              <a:t>Sistema Formador de Haz </a:t>
            </a:r>
            <a:r>
              <a:rPr lang="es" sz="1600" b="0" i="0" u="none" dirty="0">
                <a:solidFill>
                  <a:schemeClr val="tx1">
                    <a:lumMod val="65000"/>
                    <a:lumOff val="35000"/>
                  </a:schemeClr>
                </a:solidFill>
              </a:rPr>
              <a:t>usa la Detección de Amplitud similar a un sonar monohaz para un ángulo de haz particular. </a:t>
            </a:r>
          </a:p>
          <a:p>
            <a:pPr marL="0" lvl="3" algn="l" rtl="0" fontAlgn="t"/>
            <a:endParaRPr lang="es" sz="1600" dirty="0">
              <a:solidFill>
                <a:schemeClr val="tx1">
                  <a:lumMod val="65000"/>
                  <a:lumOff val="35000"/>
                </a:schemeClr>
              </a:solidFill>
            </a:endParaRPr>
          </a:p>
          <a:p>
            <a:pPr marL="0" lvl="3" algn="l" rtl="0" fontAlgn="t"/>
            <a:r>
              <a:rPr lang="es" sz="1600" b="0" i="0" u="none" dirty="0">
                <a:solidFill>
                  <a:schemeClr val="tx1">
                    <a:lumMod val="65000"/>
                    <a:lumOff val="35000"/>
                  </a:schemeClr>
                </a:solidFill>
              </a:rPr>
              <a:t>Un </a:t>
            </a:r>
            <a:r>
              <a:rPr lang="es" sz="1600" b="1" i="0" u="none" dirty="0">
                <a:solidFill>
                  <a:schemeClr val="tx1">
                    <a:lumMod val="65000"/>
                    <a:lumOff val="35000"/>
                  </a:schemeClr>
                </a:solidFill>
              </a:rPr>
              <a:t>Sistema Interferométrico</a:t>
            </a:r>
            <a:r>
              <a:rPr lang="es" sz="1600" b="0" i="0" u="none" dirty="0">
                <a:solidFill>
                  <a:schemeClr val="tx1">
                    <a:lumMod val="65000"/>
                    <a:lumOff val="35000"/>
                  </a:schemeClr>
                </a:solidFill>
              </a:rPr>
              <a:t> usa Detección de Fase para encontrar el desplazamiento fase en dos o mas elementos del dispositivo receptor. </a:t>
            </a:r>
          </a:p>
          <a:p>
            <a:pPr marL="0" lvl="3" algn="l" rtl="0" fontAlgn="t"/>
            <a:endParaRPr lang="es" sz="1600" dirty="0">
              <a:solidFill>
                <a:schemeClr val="tx1">
                  <a:lumMod val="65000"/>
                  <a:lumOff val="35000"/>
                </a:schemeClr>
              </a:solidFill>
            </a:endParaRPr>
          </a:p>
          <a:p>
            <a:pPr marL="0" lvl="3" algn="l" rtl="0" fontAlgn="t"/>
            <a:r>
              <a:rPr lang="es" sz="1600" b="0" i="0" u="none" dirty="0">
                <a:solidFill>
                  <a:schemeClr val="tx1">
                    <a:lumMod val="65000"/>
                    <a:lumOff val="35000"/>
                  </a:schemeClr>
                </a:solidFill>
              </a:rPr>
              <a:t>En resumen, los formadores de haz miden el rango para cada uno de un conjunto de ángulos, y los interferómetricos miden el ángulo para cada uno de un conjunto de rangos.  La Detección de Formador de Haz es basada en la amplitud &amp; fase de la señal.  Interferométrico es un sistema diferenciador de fase.  </a:t>
            </a:r>
            <a:endParaRPr lang="es" dirty="0">
              <a:solidFill>
                <a:schemeClr val="tx1">
                  <a:lumMod val="65000"/>
                  <a:lumOff val="35000"/>
                </a:schemeClr>
              </a:solidFill>
            </a:endParaRPr>
          </a:p>
        </p:txBody>
      </p:sp>
      <p:pic>
        <p:nvPicPr>
          <p:cNvPr id="5" name="Picture 4"/>
          <p:cNvPicPr>
            <a:picLocks noChangeAspect="1"/>
          </p:cNvPicPr>
          <p:nvPr/>
        </p:nvPicPr>
        <p:blipFill>
          <a:blip r:embed="rId3"/>
          <a:stretch>
            <a:fillRect/>
          </a:stretch>
        </p:blipFill>
        <p:spPr>
          <a:xfrm>
            <a:off x="6479445" y="1284788"/>
            <a:ext cx="1596406" cy="2090074"/>
          </a:xfrm>
          <a:prstGeom prst="rect">
            <a:avLst/>
          </a:prstGeom>
        </p:spPr>
      </p:pic>
    </p:spTree>
    <p:extLst>
      <p:ext uri="{BB962C8B-B14F-4D97-AF65-F5344CB8AC3E}">
        <p14:creationId xmlns:p14="http://schemas.microsoft.com/office/powerpoint/2010/main" val="16237818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Entendiendo Señal Trazado Rayos</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12</a:t>
            </a:fld>
            <a:endParaRPr lang="es"/>
          </a:p>
        </p:txBody>
      </p:sp>
      <p:grpSp>
        <p:nvGrpSpPr>
          <p:cNvPr id="35" name="Group 34"/>
          <p:cNvGrpSpPr/>
          <p:nvPr/>
        </p:nvGrpSpPr>
        <p:grpSpPr>
          <a:xfrm>
            <a:off x="347472" y="1483328"/>
            <a:ext cx="8417198" cy="4640362"/>
            <a:chOff x="514773" y="1212395"/>
            <a:chExt cx="8417198" cy="4640362"/>
          </a:xfrm>
        </p:grpSpPr>
        <p:sp>
          <p:nvSpPr>
            <p:cNvPr id="10" name="Rectangle 9"/>
            <p:cNvSpPr/>
            <p:nvPr/>
          </p:nvSpPr>
          <p:spPr>
            <a:xfrm>
              <a:off x="514773" y="4172529"/>
              <a:ext cx="8148320" cy="1112593"/>
            </a:xfrm>
            <a:prstGeom prst="rect">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4" name="Freeform 3"/>
            <p:cNvSpPr/>
            <p:nvPr/>
          </p:nvSpPr>
          <p:spPr>
            <a:xfrm>
              <a:off x="562187" y="2838027"/>
              <a:ext cx="8100906" cy="176566"/>
            </a:xfrm>
            <a:custGeom>
              <a:avLst/>
              <a:gdLst>
                <a:gd name="connsiteX0" fmla="*/ 0 w 8100906"/>
                <a:gd name="connsiteY0" fmla="*/ 155786 h 176566"/>
                <a:gd name="connsiteX1" fmla="*/ 54186 w 8100906"/>
                <a:gd name="connsiteY1" fmla="*/ 162560 h 176566"/>
                <a:gd name="connsiteX2" fmla="*/ 115146 w 8100906"/>
                <a:gd name="connsiteY2" fmla="*/ 142240 h 176566"/>
                <a:gd name="connsiteX3" fmla="*/ 149013 w 8100906"/>
                <a:gd name="connsiteY3" fmla="*/ 135466 h 176566"/>
                <a:gd name="connsiteX4" fmla="*/ 196426 w 8100906"/>
                <a:gd name="connsiteY4" fmla="*/ 128693 h 176566"/>
                <a:gd name="connsiteX5" fmla="*/ 237066 w 8100906"/>
                <a:gd name="connsiteY5" fmla="*/ 121920 h 176566"/>
                <a:gd name="connsiteX6" fmla="*/ 284480 w 8100906"/>
                <a:gd name="connsiteY6" fmla="*/ 115146 h 176566"/>
                <a:gd name="connsiteX7" fmla="*/ 318346 w 8100906"/>
                <a:gd name="connsiteY7" fmla="*/ 108373 h 176566"/>
                <a:gd name="connsiteX8" fmla="*/ 453813 w 8100906"/>
                <a:gd name="connsiteY8" fmla="*/ 101600 h 176566"/>
                <a:gd name="connsiteX9" fmla="*/ 501226 w 8100906"/>
                <a:gd name="connsiteY9" fmla="*/ 88053 h 176566"/>
                <a:gd name="connsiteX10" fmla="*/ 548640 w 8100906"/>
                <a:gd name="connsiteY10" fmla="*/ 60960 h 176566"/>
                <a:gd name="connsiteX11" fmla="*/ 582506 w 8100906"/>
                <a:gd name="connsiteY11" fmla="*/ 47413 h 176566"/>
                <a:gd name="connsiteX12" fmla="*/ 623146 w 8100906"/>
                <a:gd name="connsiteY12" fmla="*/ 33866 h 176566"/>
                <a:gd name="connsiteX13" fmla="*/ 684106 w 8100906"/>
                <a:gd name="connsiteY13" fmla="*/ 0 h 176566"/>
                <a:gd name="connsiteX14" fmla="*/ 792480 w 8100906"/>
                <a:gd name="connsiteY14" fmla="*/ 6773 h 176566"/>
                <a:gd name="connsiteX15" fmla="*/ 833120 w 8100906"/>
                <a:gd name="connsiteY15" fmla="*/ 27093 h 176566"/>
                <a:gd name="connsiteX16" fmla="*/ 860213 w 8100906"/>
                <a:gd name="connsiteY16" fmla="*/ 33866 h 176566"/>
                <a:gd name="connsiteX17" fmla="*/ 914400 w 8100906"/>
                <a:gd name="connsiteY17" fmla="*/ 54186 h 176566"/>
                <a:gd name="connsiteX18" fmla="*/ 975360 w 8100906"/>
                <a:gd name="connsiteY18" fmla="*/ 67733 h 176566"/>
                <a:gd name="connsiteX19" fmla="*/ 1029546 w 8100906"/>
                <a:gd name="connsiteY19" fmla="*/ 88053 h 176566"/>
                <a:gd name="connsiteX20" fmla="*/ 1083733 w 8100906"/>
                <a:gd name="connsiteY20" fmla="*/ 101600 h 176566"/>
                <a:gd name="connsiteX21" fmla="*/ 1131146 w 8100906"/>
                <a:gd name="connsiteY21" fmla="*/ 115146 h 176566"/>
                <a:gd name="connsiteX22" fmla="*/ 1151466 w 8100906"/>
                <a:gd name="connsiteY22" fmla="*/ 121920 h 176566"/>
                <a:gd name="connsiteX23" fmla="*/ 1225973 w 8100906"/>
                <a:gd name="connsiteY23" fmla="*/ 142240 h 176566"/>
                <a:gd name="connsiteX24" fmla="*/ 1320800 w 8100906"/>
                <a:gd name="connsiteY24" fmla="*/ 135466 h 176566"/>
                <a:gd name="connsiteX25" fmla="*/ 1429173 w 8100906"/>
                <a:gd name="connsiteY25" fmla="*/ 121920 h 176566"/>
                <a:gd name="connsiteX26" fmla="*/ 1571413 w 8100906"/>
                <a:gd name="connsiteY26" fmla="*/ 128693 h 176566"/>
                <a:gd name="connsiteX27" fmla="*/ 1598506 w 8100906"/>
                <a:gd name="connsiteY27" fmla="*/ 135466 h 176566"/>
                <a:gd name="connsiteX28" fmla="*/ 1639146 w 8100906"/>
                <a:gd name="connsiteY28" fmla="*/ 149013 h 176566"/>
                <a:gd name="connsiteX29" fmla="*/ 1713653 w 8100906"/>
                <a:gd name="connsiteY29" fmla="*/ 155786 h 176566"/>
                <a:gd name="connsiteX30" fmla="*/ 1747520 w 8100906"/>
                <a:gd name="connsiteY30" fmla="*/ 162560 h 176566"/>
                <a:gd name="connsiteX31" fmla="*/ 1774613 w 8100906"/>
                <a:gd name="connsiteY31" fmla="*/ 169333 h 176566"/>
                <a:gd name="connsiteX32" fmla="*/ 1835573 w 8100906"/>
                <a:gd name="connsiteY32" fmla="*/ 176106 h 176566"/>
                <a:gd name="connsiteX33" fmla="*/ 1977813 w 8100906"/>
                <a:gd name="connsiteY33" fmla="*/ 169333 h 176566"/>
                <a:gd name="connsiteX34" fmla="*/ 2052320 w 8100906"/>
                <a:gd name="connsiteY34" fmla="*/ 149013 h 176566"/>
                <a:gd name="connsiteX35" fmla="*/ 2086186 w 8100906"/>
                <a:gd name="connsiteY35" fmla="*/ 142240 h 176566"/>
                <a:gd name="connsiteX36" fmla="*/ 2255520 w 8100906"/>
                <a:gd name="connsiteY36" fmla="*/ 149013 h 176566"/>
                <a:gd name="connsiteX37" fmla="*/ 2309706 w 8100906"/>
                <a:gd name="connsiteY37" fmla="*/ 155786 h 176566"/>
                <a:gd name="connsiteX38" fmla="*/ 2404533 w 8100906"/>
                <a:gd name="connsiteY38" fmla="*/ 162560 h 176566"/>
                <a:gd name="connsiteX39" fmla="*/ 2479040 w 8100906"/>
                <a:gd name="connsiteY39" fmla="*/ 169333 h 176566"/>
                <a:gd name="connsiteX40" fmla="*/ 2512906 w 8100906"/>
                <a:gd name="connsiteY40" fmla="*/ 176106 h 176566"/>
                <a:gd name="connsiteX41" fmla="*/ 2736426 w 8100906"/>
                <a:gd name="connsiteY41" fmla="*/ 162560 h 176566"/>
                <a:gd name="connsiteX42" fmla="*/ 2777066 w 8100906"/>
                <a:gd name="connsiteY42" fmla="*/ 142240 h 176566"/>
                <a:gd name="connsiteX43" fmla="*/ 2831253 w 8100906"/>
                <a:gd name="connsiteY43" fmla="*/ 128693 h 176566"/>
                <a:gd name="connsiteX44" fmla="*/ 2878666 w 8100906"/>
                <a:gd name="connsiteY44" fmla="*/ 121920 h 176566"/>
                <a:gd name="connsiteX45" fmla="*/ 2912533 w 8100906"/>
                <a:gd name="connsiteY45" fmla="*/ 115146 h 176566"/>
                <a:gd name="connsiteX46" fmla="*/ 3020906 w 8100906"/>
                <a:gd name="connsiteY46" fmla="*/ 108373 h 176566"/>
                <a:gd name="connsiteX47" fmla="*/ 3495040 w 8100906"/>
                <a:gd name="connsiteY47" fmla="*/ 121920 h 176566"/>
                <a:gd name="connsiteX48" fmla="*/ 3603413 w 8100906"/>
                <a:gd name="connsiteY48" fmla="*/ 115146 h 176566"/>
                <a:gd name="connsiteX49" fmla="*/ 3745653 w 8100906"/>
                <a:gd name="connsiteY49" fmla="*/ 101600 h 176566"/>
                <a:gd name="connsiteX50" fmla="*/ 3833706 w 8100906"/>
                <a:gd name="connsiteY50" fmla="*/ 88053 h 176566"/>
                <a:gd name="connsiteX51" fmla="*/ 3860800 w 8100906"/>
                <a:gd name="connsiteY51" fmla="*/ 74506 h 176566"/>
                <a:gd name="connsiteX52" fmla="*/ 3887893 w 8100906"/>
                <a:gd name="connsiteY52" fmla="*/ 67733 h 176566"/>
                <a:gd name="connsiteX53" fmla="*/ 4192693 w 8100906"/>
                <a:gd name="connsiteY53" fmla="*/ 74506 h 176566"/>
                <a:gd name="connsiteX54" fmla="*/ 4267200 w 8100906"/>
                <a:gd name="connsiteY54" fmla="*/ 101600 h 176566"/>
                <a:gd name="connsiteX55" fmla="*/ 4287520 w 8100906"/>
                <a:gd name="connsiteY55" fmla="*/ 108373 h 176566"/>
                <a:gd name="connsiteX56" fmla="*/ 4321386 w 8100906"/>
                <a:gd name="connsiteY56" fmla="*/ 121920 h 176566"/>
                <a:gd name="connsiteX57" fmla="*/ 4348480 w 8100906"/>
                <a:gd name="connsiteY57" fmla="*/ 128693 h 176566"/>
                <a:gd name="connsiteX58" fmla="*/ 4368800 w 8100906"/>
                <a:gd name="connsiteY58" fmla="*/ 135466 h 176566"/>
                <a:gd name="connsiteX59" fmla="*/ 4389120 w 8100906"/>
                <a:gd name="connsiteY59" fmla="*/ 149013 h 176566"/>
                <a:gd name="connsiteX60" fmla="*/ 4599093 w 8100906"/>
                <a:gd name="connsiteY60" fmla="*/ 149013 h 176566"/>
                <a:gd name="connsiteX61" fmla="*/ 5323840 w 8100906"/>
                <a:gd name="connsiteY61" fmla="*/ 149013 h 176566"/>
                <a:gd name="connsiteX62" fmla="*/ 5350933 w 8100906"/>
                <a:gd name="connsiteY62" fmla="*/ 142240 h 176566"/>
                <a:gd name="connsiteX63" fmla="*/ 5438986 w 8100906"/>
                <a:gd name="connsiteY63" fmla="*/ 128693 h 176566"/>
                <a:gd name="connsiteX64" fmla="*/ 5486400 w 8100906"/>
                <a:gd name="connsiteY64" fmla="*/ 115146 h 176566"/>
                <a:gd name="connsiteX65" fmla="*/ 5513493 w 8100906"/>
                <a:gd name="connsiteY65" fmla="*/ 108373 h 176566"/>
                <a:gd name="connsiteX66" fmla="*/ 5601546 w 8100906"/>
                <a:gd name="connsiteY66" fmla="*/ 94826 h 176566"/>
                <a:gd name="connsiteX67" fmla="*/ 5764106 w 8100906"/>
                <a:gd name="connsiteY67" fmla="*/ 81280 h 176566"/>
                <a:gd name="connsiteX68" fmla="*/ 5845386 w 8100906"/>
                <a:gd name="connsiteY68" fmla="*/ 67733 h 176566"/>
                <a:gd name="connsiteX69" fmla="*/ 5872480 w 8100906"/>
                <a:gd name="connsiteY69" fmla="*/ 60960 h 176566"/>
                <a:gd name="connsiteX70" fmla="*/ 5946986 w 8100906"/>
                <a:gd name="connsiteY70" fmla="*/ 54186 h 176566"/>
                <a:gd name="connsiteX71" fmla="*/ 6461760 w 8100906"/>
                <a:gd name="connsiteY71" fmla="*/ 40640 h 176566"/>
                <a:gd name="connsiteX72" fmla="*/ 6515946 w 8100906"/>
                <a:gd name="connsiteY72" fmla="*/ 27093 h 176566"/>
                <a:gd name="connsiteX73" fmla="*/ 6556586 w 8100906"/>
                <a:gd name="connsiteY73" fmla="*/ 13546 h 176566"/>
                <a:gd name="connsiteX74" fmla="*/ 6610773 w 8100906"/>
                <a:gd name="connsiteY74" fmla="*/ 0 h 176566"/>
                <a:gd name="connsiteX75" fmla="*/ 6874933 w 8100906"/>
                <a:gd name="connsiteY75" fmla="*/ 6773 h 176566"/>
                <a:gd name="connsiteX76" fmla="*/ 6969760 w 8100906"/>
                <a:gd name="connsiteY76" fmla="*/ 20320 h 176566"/>
                <a:gd name="connsiteX77" fmla="*/ 7105226 w 8100906"/>
                <a:gd name="connsiteY77" fmla="*/ 27093 h 176566"/>
                <a:gd name="connsiteX78" fmla="*/ 7152640 w 8100906"/>
                <a:gd name="connsiteY78" fmla="*/ 33866 h 176566"/>
                <a:gd name="connsiteX79" fmla="*/ 7172960 w 8100906"/>
                <a:gd name="connsiteY79" fmla="*/ 47413 h 176566"/>
                <a:gd name="connsiteX80" fmla="*/ 7200053 w 8100906"/>
                <a:gd name="connsiteY80" fmla="*/ 54186 h 176566"/>
                <a:gd name="connsiteX81" fmla="*/ 7227146 w 8100906"/>
                <a:gd name="connsiteY81" fmla="*/ 67733 h 176566"/>
                <a:gd name="connsiteX82" fmla="*/ 7267786 w 8100906"/>
                <a:gd name="connsiteY82" fmla="*/ 74506 h 176566"/>
                <a:gd name="connsiteX83" fmla="*/ 7504853 w 8100906"/>
                <a:gd name="connsiteY83" fmla="*/ 81280 h 176566"/>
                <a:gd name="connsiteX84" fmla="*/ 7667413 w 8100906"/>
                <a:gd name="connsiteY84" fmla="*/ 74506 h 176566"/>
                <a:gd name="connsiteX85" fmla="*/ 7755466 w 8100906"/>
                <a:gd name="connsiteY85" fmla="*/ 67733 h 176566"/>
                <a:gd name="connsiteX86" fmla="*/ 8100906 w 8100906"/>
                <a:gd name="connsiteY86" fmla="*/ 60960 h 176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8100906" h="176566">
                  <a:moveTo>
                    <a:pt x="0" y="155786"/>
                  </a:moveTo>
                  <a:cubicBezTo>
                    <a:pt x="18062" y="158044"/>
                    <a:pt x="36108" y="164687"/>
                    <a:pt x="54186" y="162560"/>
                  </a:cubicBezTo>
                  <a:cubicBezTo>
                    <a:pt x="75458" y="160057"/>
                    <a:pt x="94551" y="148124"/>
                    <a:pt x="115146" y="142240"/>
                  </a:cubicBezTo>
                  <a:cubicBezTo>
                    <a:pt x="126216" y="139077"/>
                    <a:pt x="137657" y="137359"/>
                    <a:pt x="149013" y="135466"/>
                  </a:cubicBezTo>
                  <a:cubicBezTo>
                    <a:pt x="164761" y="132841"/>
                    <a:pt x="180647" y="131120"/>
                    <a:pt x="196426" y="128693"/>
                  </a:cubicBezTo>
                  <a:cubicBezTo>
                    <a:pt x="210000" y="126605"/>
                    <a:pt x="223492" y="124008"/>
                    <a:pt x="237066" y="121920"/>
                  </a:cubicBezTo>
                  <a:cubicBezTo>
                    <a:pt x="252845" y="119492"/>
                    <a:pt x="268732" y="117771"/>
                    <a:pt x="284480" y="115146"/>
                  </a:cubicBezTo>
                  <a:cubicBezTo>
                    <a:pt x="295836" y="113253"/>
                    <a:pt x="306870" y="109291"/>
                    <a:pt x="318346" y="108373"/>
                  </a:cubicBezTo>
                  <a:cubicBezTo>
                    <a:pt x="363414" y="104768"/>
                    <a:pt x="408657" y="103858"/>
                    <a:pt x="453813" y="101600"/>
                  </a:cubicBezTo>
                  <a:cubicBezTo>
                    <a:pt x="467555" y="98164"/>
                    <a:pt x="487627" y="93881"/>
                    <a:pt x="501226" y="88053"/>
                  </a:cubicBezTo>
                  <a:cubicBezTo>
                    <a:pt x="584330" y="52437"/>
                    <a:pt x="480633" y="94963"/>
                    <a:pt x="548640" y="60960"/>
                  </a:cubicBezTo>
                  <a:cubicBezTo>
                    <a:pt x="559515" y="55523"/>
                    <a:pt x="571080" y="51568"/>
                    <a:pt x="582506" y="47413"/>
                  </a:cubicBezTo>
                  <a:cubicBezTo>
                    <a:pt x="595926" y="42533"/>
                    <a:pt x="611265" y="41787"/>
                    <a:pt x="623146" y="33866"/>
                  </a:cubicBezTo>
                  <a:cubicBezTo>
                    <a:pt x="669727" y="2813"/>
                    <a:pt x="648340" y="11921"/>
                    <a:pt x="684106" y="0"/>
                  </a:cubicBezTo>
                  <a:cubicBezTo>
                    <a:pt x="720231" y="2258"/>
                    <a:pt x="756869" y="298"/>
                    <a:pt x="792480" y="6773"/>
                  </a:cubicBezTo>
                  <a:cubicBezTo>
                    <a:pt x="807381" y="9482"/>
                    <a:pt x="819058" y="21468"/>
                    <a:pt x="833120" y="27093"/>
                  </a:cubicBezTo>
                  <a:cubicBezTo>
                    <a:pt x="841763" y="30550"/>
                    <a:pt x="851382" y="30922"/>
                    <a:pt x="860213" y="33866"/>
                  </a:cubicBezTo>
                  <a:cubicBezTo>
                    <a:pt x="878514" y="39966"/>
                    <a:pt x="896099" y="48086"/>
                    <a:pt x="914400" y="54186"/>
                  </a:cubicBezTo>
                  <a:cubicBezTo>
                    <a:pt x="935272" y="61144"/>
                    <a:pt x="953871" y="62361"/>
                    <a:pt x="975360" y="67733"/>
                  </a:cubicBezTo>
                  <a:cubicBezTo>
                    <a:pt x="999258" y="73707"/>
                    <a:pt x="1002600" y="79762"/>
                    <a:pt x="1029546" y="88053"/>
                  </a:cubicBezTo>
                  <a:cubicBezTo>
                    <a:pt x="1047341" y="93529"/>
                    <a:pt x="1065831" y="96485"/>
                    <a:pt x="1083733" y="101600"/>
                  </a:cubicBezTo>
                  <a:lnTo>
                    <a:pt x="1131146" y="115146"/>
                  </a:lnTo>
                  <a:cubicBezTo>
                    <a:pt x="1137985" y="117198"/>
                    <a:pt x="1144578" y="120041"/>
                    <a:pt x="1151466" y="121920"/>
                  </a:cubicBezTo>
                  <a:cubicBezTo>
                    <a:pt x="1235497" y="144837"/>
                    <a:pt x="1179202" y="126648"/>
                    <a:pt x="1225973" y="142240"/>
                  </a:cubicBezTo>
                  <a:lnTo>
                    <a:pt x="1320800" y="135466"/>
                  </a:lnTo>
                  <a:cubicBezTo>
                    <a:pt x="1364436" y="131672"/>
                    <a:pt x="1387438" y="127882"/>
                    <a:pt x="1429173" y="121920"/>
                  </a:cubicBezTo>
                  <a:cubicBezTo>
                    <a:pt x="1476586" y="124178"/>
                    <a:pt x="1524097" y="124908"/>
                    <a:pt x="1571413" y="128693"/>
                  </a:cubicBezTo>
                  <a:cubicBezTo>
                    <a:pt x="1580692" y="129435"/>
                    <a:pt x="1589590" y="132791"/>
                    <a:pt x="1598506" y="135466"/>
                  </a:cubicBezTo>
                  <a:cubicBezTo>
                    <a:pt x="1612183" y="139569"/>
                    <a:pt x="1624925" y="147720"/>
                    <a:pt x="1639146" y="149013"/>
                  </a:cubicBezTo>
                  <a:lnTo>
                    <a:pt x="1713653" y="155786"/>
                  </a:lnTo>
                  <a:cubicBezTo>
                    <a:pt x="1724942" y="158044"/>
                    <a:pt x="1736282" y="160063"/>
                    <a:pt x="1747520" y="162560"/>
                  </a:cubicBezTo>
                  <a:cubicBezTo>
                    <a:pt x="1756607" y="164579"/>
                    <a:pt x="1765412" y="167918"/>
                    <a:pt x="1774613" y="169333"/>
                  </a:cubicBezTo>
                  <a:cubicBezTo>
                    <a:pt x="1794820" y="172442"/>
                    <a:pt x="1815253" y="173848"/>
                    <a:pt x="1835573" y="176106"/>
                  </a:cubicBezTo>
                  <a:cubicBezTo>
                    <a:pt x="1882986" y="173848"/>
                    <a:pt x="1930486" y="172973"/>
                    <a:pt x="1977813" y="169333"/>
                  </a:cubicBezTo>
                  <a:cubicBezTo>
                    <a:pt x="2022856" y="165868"/>
                    <a:pt x="2004264" y="158624"/>
                    <a:pt x="2052320" y="149013"/>
                  </a:cubicBezTo>
                  <a:lnTo>
                    <a:pt x="2086186" y="142240"/>
                  </a:lnTo>
                  <a:cubicBezTo>
                    <a:pt x="2142631" y="144498"/>
                    <a:pt x="2199134" y="145596"/>
                    <a:pt x="2255520" y="149013"/>
                  </a:cubicBezTo>
                  <a:cubicBezTo>
                    <a:pt x="2273689" y="150114"/>
                    <a:pt x="2291578" y="154138"/>
                    <a:pt x="2309706" y="155786"/>
                  </a:cubicBezTo>
                  <a:cubicBezTo>
                    <a:pt x="2341265" y="158655"/>
                    <a:pt x="2372944" y="160033"/>
                    <a:pt x="2404533" y="162560"/>
                  </a:cubicBezTo>
                  <a:cubicBezTo>
                    <a:pt x="2429392" y="164549"/>
                    <a:pt x="2454204" y="167075"/>
                    <a:pt x="2479040" y="169333"/>
                  </a:cubicBezTo>
                  <a:cubicBezTo>
                    <a:pt x="2490329" y="171591"/>
                    <a:pt x="2501394" y="176106"/>
                    <a:pt x="2512906" y="176106"/>
                  </a:cubicBezTo>
                  <a:cubicBezTo>
                    <a:pt x="2579915" y="176106"/>
                    <a:pt x="2664944" y="180431"/>
                    <a:pt x="2736426" y="162560"/>
                  </a:cubicBezTo>
                  <a:cubicBezTo>
                    <a:pt x="2805319" y="145336"/>
                    <a:pt x="2704230" y="168725"/>
                    <a:pt x="2777066" y="142240"/>
                  </a:cubicBezTo>
                  <a:cubicBezTo>
                    <a:pt x="2794563" y="135877"/>
                    <a:pt x="2812822" y="131326"/>
                    <a:pt x="2831253" y="128693"/>
                  </a:cubicBezTo>
                  <a:cubicBezTo>
                    <a:pt x="2847057" y="126435"/>
                    <a:pt x="2862918" y="124545"/>
                    <a:pt x="2878666" y="121920"/>
                  </a:cubicBezTo>
                  <a:cubicBezTo>
                    <a:pt x="2890022" y="120027"/>
                    <a:pt x="2901072" y="116238"/>
                    <a:pt x="2912533" y="115146"/>
                  </a:cubicBezTo>
                  <a:cubicBezTo>
                    <a:pt x="2948565" y="111714"/>
                    <a:pt x="2984782" y="110631"/>
                    <a:pt x="3020906" y="108373"/>
                  </a:cubicBezTo>
                  <a:lnTo>
                    <a:pt x="3495040" y="121920"/>
                  </a:lnTo>
                  <a:cubicBezTo>
                    <a:pt x="3531235" y="121920"/>
                    <a:pt x="3567289" y="117404"/>
                    <a:pt x="3603413" y="115146"/>
                  </a:cubicBezTo>
                  <a:cubicBezTo>
                    <a:pt x="3692468" y="100304"/>
                    <a:pt x="3593439" y="115438"/>
                    <a:pt x="3745653" y="101600"/>
                  </a:cubicBezTo>
                  <a:cubicBezTo>
                    <a:pt x="3764811" y="99858"/>
                    <a:pt x="3813320" y="91451"/>
                    <a:pt x="3833706" y="88053"/>
                  </a:cubicBezTo>
                  <a:cubicBezTo>
                    <a:pt x="3842737" y="83537"/>
                    <a:pt x="3851346" y="78051"/>
                    <a:pt x="3860800" y="74506"/>
                  </a:cubicBezTo>
                  <a:cubicBezTo>
                    <a:pt x="3869516" y="71237"/>
                    <a:pt x="3878584" y="67733"/>
                    <a:pt x="3887893" y="67733"/>
                  </a:cubicBezTo>
                  <a:cubicBezTo>
                    <a:pt x="3989518" y="67733"/>
                    <a:pt x="4091093" y="72248"/>
                    <a:pt x="4192693" y="74506"/>
                  </a:cubicBezTo>
                  <a:cubicBezTo>
                    <a:pt x="4309386" y="103680"/>
                    <a:pt x="4207512" y="71756"/>
                    <a:pt x="4267200" y="101600"/>
                  </a:cubicBezTo>
                  <a:cubicBezTo>
                    <a:pt x="4273586" y="104793"/>
                    <a:pt x="4280835" y="105866"/>
                    <a:pt x="4287520" y="108373"/>
                  </a:cubicBezTo>
                  <a:cubicBezTo>
                    <a:pt x="4298904" y="112642"/>
                    <a:pt x="4309852" y="118075"/>
                    <a:pt x="4321386" y="121920"/>
                  </a:cubicBezTo>
                  <a:cubicBezTo>
                    <a:pt x="4330218" y="124864"/>
                    <a:pt x="4339529" y="126136"/>
                    <a:pt x="4348480" y="128693"/>
                  </a:cubicBezTo>
                  <a:cubicBezTo>
                    <a:pt x="4355345" y="130654"/>
                    <a:pt x="4362027" y="133208"/>
                    <a:pt x="4368800" y="135466"/>
                  </a:cubicBezTo>
                  <a:cubicBezTo>
                    <a:pt x="4375573" y="139982"/>
                    <a:pt x="4381397" y="146439"/>
                    <a:pt x="4389120" y="149013"/>
                  </a:cubicBezTo>
                  <a:cubicBezTo>
                    <a:pt x="4442460" y="166793"/>
                    <a:pt x="4592992" y="149257"/>
                    <a:pt x="4599093" y="149013"/>
                  </a:cubicBezTo>
                  <a:cubicBezTo>
                    <a:pt x="4931770" y="154849"/>
                    <a:pt x="5002367" y="160919"/>
                    <a:pt x="5323840" y="149013"/>
                  </a:cubicBezTo>
                  <a:cubicBezTo>
                    <a:pt x="5333143" y="148668"/>
                    <a:pt x="5341805" y="144066"/>
                    <a:pt x="5350933" y="142240"/>
                  </a:cubicBezTo>
                  <a:cubicBezTo>
                    <a:pt x="5416419" y="129142"/>
                    <a:pt x="5367401" y="141708"/>
                    <a:pt x="5438986" y="128693"/>
                  </a:cubicBezTo>
                  <a:cubicBezTo>
                    <a:pt x="5468114" y="123397"/>
                    <a:pt x="5461001" y="122403"/>
                    <a:pt x="5486400" y="115146"/>
                  </a:cubicBezTo>
                  <a:cubicBezTo>
                    <a:pt x="5495351" y="112589"/>
                    <a:pt x="5504365" y="110199"/>
                    <a:pt x="5513493" y="108373"/>
                  </a:cubicBezTo>
                  <a:cubicBezTo>
                    <a:pt x="5528073" y="105457"/>
                    <a:pt x="5589137" y="96008"/>
                    <a:pt x="5601546" y="94826"/>
                  </a:cubicBezTo>
                  <a:cubicBezTo>
                    <a:pt x="5664425" y="88837"/>
                    <a:pt x="5703922" y="89487"/>
                    <a:pt x="5764106" y="81280"/>
                  </a:cubicBezTo>
                  <a:cubicBezTo>
                    <a:pt x="5791321" y="77569"/>
                    <a:pt x="5818739" y="74394"/>
                    <a:pt x="5845386" y="67733"/>
                  </a:cubicBezTo>
                  <a:cubicBezTo>
                    <a:pt x="5854417" y="65475"/>
                    <a:pt x="5863252" y="62190"/>
                    <a:pt x="5872480" y="60960"/>
                  </a:cubicBezTo>
                  <a:cubicBezTo>
                    <a:pt x="5897199" y="57664"/>
                    <a:pt x="5922134" y="56257"/>
                    <a:pt x="5946986" y="54186"/>
                  </a:cubicBezTo>
                  <a:cubicBezTo>
                    <a:pt x="6155013" y="36850"/>
                    <a:pt x="6111272" y="46203"/>
                    <a:pt x="6461760" y="40640"/>
                  </a:cubicBezTo>
                  <a:cubicBezTo>
                    <a:pt x="6479822" y="36124"/>
                    <a:pt x="6498284" y="32981"/>
                    <a:pt x="6515946" y="27093"/>
                  </a:cubicBezTo>
                  <a:cubicBezTo>
                    <a:pt x="6529493" y="22577"/>
                    <a:pt x="6542584" y="16346"/>
                    <a:pt x="6556586" y="13546"/>
                  </a:cubicBezTo>
                  <a:cubicBezTo>
                    <a:pt x="6597454" y="5373"/>
                    <a:pt x="6579531" y="10413"/>
                    <a:pt x="6610773" y="0"/>
                  </a:cubicBezTo>
                  <a:cubicBezTo>
                    <a:pt x="6698826" y="2258"/>
                    <a:pt x="6786991" y="1795"/>
                    <a:pt x="6874933" y="6773"/>
                  </a:cubicBezTo>
                  <a:cubicBezTo>
                    <a:pt x="6906812" y="8577"/>
                    <a:pt x="6937870" y="18726"/>
                    <a:pt x="6969760" y="20320"/>
                  </a:cubicBezTo>
                  <a:lnTo>
                    <a:pt x="7105226" y="27093"/>
                  </a:lnTo>
                  <a:cubicBezTo>
                    <a:pt x="7121031" y="29351"/>
                    <a:pt x="7137348" y="29279"/>
                    <a:pt x="7152640" y="33866"/>
                  </a:cubicBezTo>
                  <a:cubicBezTo>
                    <a:pt x="7160437" y="36205"/>
                    <a:pt x="7165478" y="44206"/>
                    <a:pt x="7172960" y="47413"/>
                  </a:cubicBezTo>
                  <a:cubicBezTo>
                    <a:pt x="7181516" y="51080"/>
                    <a:pt x="7191022" y="51928"/>
                    <a:pt x="7200053" y="54186"/>
                  </a:cubicBezTo>
                  <a:cubicBezTo>
                    <a:pt x="7209084" y="58702"/>
                    <a:pt x="7217475" y="64832"/>
                    <a:pt x="7227146" y="67733"/>
                  </a:cubicBezTo>
                  <a:cubicBezTo>
                    <a:pt x="7240300" y="71679"/>
                    <a:pt x="7254069" y="73837"/>
                    <a:pt x="7267786" y="74506"/>
                  </a:cubicBezTo>
                  <a:cubicBezTo>
                    <a:pt x="7346747" y="78358"/>
                    <a:pt x="7425831" y="79022"/>
                    <a:pt x="7504853" y="81280"/>
                  </a:cubicBezTo>
                  <a:lnTo>
                    <a:pt x="7667413" y="74506"/>
                  </a:lnTo>
                  <a:cubicBezTo>
                    <a:pt x="7696808" y="72917"/>
                    <a:pt x="7726044" y="68682"/>
                    <a:pt x="7755466" y="67733"/>
                  </a:cubicBezTo>
                  <a:cubicBezTo>
                    <a:pt x="7870575" y="64020"/>
                    <a:pt x="7985737" y="60960"/>
                    <a:pt x="8100906" y="60960"/>
                  </a:cubicBezTo>
                </a:path>
              </a:pathLst>
            </a:custGeom>
            <a:noFill/>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6" name="Freeform 5"/>
            <p:cNvSpPr/>
            <p:nvPr/>
          </p:nvSpPr>
          <p:spPr>
            <a:xfrm>
              <a:off x="515991" y="4952434"/>
              <a:ext cx="8100906" cy="223520"/>
            </a:xfrm>
            <a:custGeom>
              <a:avLst/>
              <a:gdLst>
                <a:gd name="connsiteX0" fmla="*/ 0 w 7918026"/>
                <a:gd name="connsiteY0" fmla="*/ 60960 h 189653"/>
                <a:gd name="connsiteX1" fmla="*/ 67733 w 7918026"/>
                <a:gd name="connsiteY1" fmla="*/ 47413 h 189653"/>
                <a:gd name="connsiteX2" fmla="*/ 108373 w 7918026"/>
                <a:gd name="connsiteY2" fmla="*/ 40640 h 189653"/>
                <a:gd name="connsiteX3" fmla="*/ 149013 w 7918026"/>
                <a:gd name="connsiteY3" fmla="*/ 27093 h 189653"/>
                <a:gd name="connsiteX4" fmla="*/ 460586 w 7918026"/>
                <a:gd name="connsiteY4" fmla="*/ 6773 h 189653"/>
                <a:gd name="connsiteX5" fmla="*/ 643466 w 7918026"/>
                <a:gd name="connsiteY5" fmla="*/ 13547 h 189653"/>
                <a:gd name="connsiteX6" fmla="*/ 907626 w 7918026"/>
                <a:gd name="connsiteY6" fmla="*/ 33867 h 189653"/>
                <a:gd name="connsiteX7" fmla="*/ 961813 w 7918026"/>
                <a:gd name="connsiteY7" fmla="*/ 40640 h 189653"/>
                <a:gd name="connsiteX8" fmla="*/ 1009226 w 7918026"/>
                <a:gd name="connsiteY8" fmla="*/ 54187 h 189653"/>
                <a:gd name="connsiteX9" fmla="*/ 1029546 w 7918026"/>
                <a:gd name="connsiteY9" fmla="*/ 60960 h 189653"/>
                <a:gd name="connsiteX10" fmla="*/ 1232746 w 7918026"/>
                <a:gd name="connsiteY10" fmla="*/ 67733 h 189653"/>
                <a:gd name="connsiteX11" fmla="*/ 1950720 w 7918026"/>
                <a:gd name="connsiteY11" fmla="*/ 81280 h 189653"/>
                <a:gd name="connsiteX12" fmla="*/ 1971040 w 7918026"/>
                <a:gd name="connsiteY12" fmla="*/ 88053 h 189653"/>
                <a:gd name="connsiteX13" fmla="*/ 2025226 w 7918026"/>
                <a:gd name="connsiteY13" fmla="*/ 94827 h 189653"/>
                <a:gd name="connsiteX14" fmla="*/ 2059093 w 7918026"/>
                <a:gd name="connsiteY14" fmla="*/ 101600 h 189653"/>
                <a:gd name="connsiteX15" fmla="*/ 2167466 w 7918026"/>
                <a:gd name="connsiteY15" fmla="*/ 115147 h 189653"/>
                <a:gd name="connsiteX16" fmla="*/ 2248746 w 7918026"/>
                <a:gd name="connsiteY16" fmla="*/ 128693 h 189653"/>
                <a:gd name="connsiteX17" fmla="*/ 2587413 w 7918026"/>
                <a:gd name="connsiteY17" fmla="*/ 121920 h 189653"/>
                <a:gd name="connsiteX18" fmla="*/ 2993813 w 7918026"/>
                <a:gd name="connsiteY18" fmla="*/ 135467 h 189653"/>
                <a:gd name="connsiteX19" fmla="*/ 3434080 w 7918026"/>
                <a:gd name="connsiteY19" fmla="*/ 149013 h 189653"/>
                <a:gd name="connsiteX20" fmla="*/ 3583093 w 7918026"/>
                <a:gd name="connsiteY20" fmla="*/ 162560 h 189653"/>
                <a:gd name="connsiteX21" fmla="*/ 3664373 w 7918026"/>
                <a:gd name="connsiteY21" fmla="*/ 176107 h 189653"/>
                <a:gd name="connsiteX22" fmla="*/ 4158826 w 7918026"/>
                <a:gd name="connsiteY22" fmla="*/ 189653 h 189653"/>
                <a:gd name="connsiteX23" fmla="*/ 4612640 w 7918026"/>
                <a:gd name="connsiteY23" fmla="*/ 182880 h 189653"/>
                <a:gd name="connsiteX24" fmla="*/ 4748106 w 7918026"/>
                <a:gd name="connsiteY24" fmla="*/ 176107 h 189653"/>
                <a:gd name="connsiteX25" fmla="*/ 4842933 w 7918026"/>
                <a:gd name="connsiteY25" fmla="*/ 162560 h 189653"/>
                <a:gd name="connsiteX26" fmla="*/ 4897120 w 7918026"/>
                <a:gd name="connsiteY26" fmla="*/ 155787 h 189653"/>
                <a:gd name="connsiteX27" fmla="*/ 4991946 w 7918026"/>
                <a:gd name="connsiteY27" fmla="*/ 142240 h 189653"/>
                <a:gd name="connsiteX28" fmla="*/ 5174826 w 7918026"/>
                <a:gd name="connsiteY28" fmla="*/ 135467 h 189653"/>
                <a:gd name="connsiteX29" fmla="*/ 5384800 w 7918026"/>
                <a:gd name="connsiteY29" fmla="*/ 121920 h 189653"/>
                <a:gd name="connsiteX30" fmla="*/ 5540586 w 7918026"/>
                <a:gd name="connsiteY30" fmla="*/ 101600 h 189653"/>
                <a:gd name="connsiteX31" fmla="*/ 5588000 w 7918026"/>
                <a:gd name="connsiteY31" fmla="*/ 94827 h 189653"/>
                <a:gd name="connsiteX32" fmla="*/ 5892800 w 7918026"/>
                <a:gd name="connsiteY32" fmla="*/ 88053 h 189653"/>
                <a:gd name="connsiteX33" fmla="*/ 6021493 w 7918026"/>
                <a:gd name="connsiteY33" fmla="*/ 81280 h 189653"/>
                <a:gd name="connsiteX34" fmla="*/ 6062133 w 7918026"/>
                <a:gd name="connsiteY34" fmla="*/ 74507 h 189653"/>
                <a:gd name="connsiteX35" fmla="*/ 6570133 w 7918026"/>
                <a:gd name="connsiteY35" fmla="*/ 81280 h 189653"/>
                <a:gd name="connsiteX36" fmla="*/ 6678506 w 7918026"/>
                <a:gd name="connsiteY36" fmla="*/ 88053 h 189653"/>
                <a:gd name="connsiteX37" fmla="*/ 6725920 w 7918026"/>
                <a:gd name="connsiteY37" fmla="*/ 101600 h 189653"/>
                <a:gd name="connsiteX38" fmla="*/ 6841066 w 7918026"/>
                <a:gd name="connsiteY38" fmla="*/ 108373 h 189653"/>
                <a:gd name="connsiteX39" fmla="*/ 7294880 w 7918026"/>
                <a:gd name="connsiteY39" fmla="*/ 94827 h 189653"/>
                <a:gd name="connsiteX40" fmla="*/ 7342293 w 7918026"/>
                <a:gd name="connsiteY40" fmla="*/ 88053 h 189653"/>
                <a:gd name="connsiteX41" fmla="*/ 7410026 w 7918026"/>
                <a:gd name="connsiteY41" fmla="*/ 81280 h 189653"/>
                <a:gd name="connsiteX42" fmla="*/ 7498080 w 7918026"/>
                <a:gd name="connsiteY42" fmla="*/ 54187 h 189653"/>
                <a:gd name="connsiteX43" fmla="*/ 7545493 w 7918026"/>
                <a:gd name="connsiteY43" fmla="*/ 40640 h 189653"/>
                <a:gd name="connsiteX44" fmla="*/ 7714826 w 7918026"/>
                <a:gd name="connsiteY44" fmla="*/ 27093 h 189653"/>
                <a:gd name="connsiteX45" fmla="*/ 7796106 w 7918026"/>
                <a:gd name="connsiteY45" fmla="*/ 6773 h 189653"/>
                <a:gd name="connsiteX46" fmla="*/ 7816426 w 7918026"/>
                <a:gd name="connsiteY46" fmla="*/ 0 h 189653"/>
                <a:gd name="connsiteX47" fmla="*/ 7918026 w 7918026"/>
                <a:gd name="connsiteY47" fmla="*/ 6773 h 189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7918026" h="189653">
                  <a:moveTo>
                    <a:pt x="0" y="60960"/>
                  </a:moveTo>
                  <a:cubicBezTo>
                    <a:pt x="165514" y="37316"/>
                    <a:pt x="-17389" y="66329"/>
                    <a:pt x="67733" y="47413"/>
                  </a:cubicBezTo>
                  <a:cubicBezTo>
                    <a:pt x="81139" y="44434"/>
                    <a:pt x="95050" y="43971"/>
                    <a:pt x="108373" y="40640"/>
                  </a:cubicBezTo>
                  <a:cubicBezTo>
                    <a:pt x="122226" y="37177"/>
                    <a:pt x="134821" y="28670"/>
                    <a:pt x="149013" y="27093"/>
                  </a:cubicBezTo>
                  <a:cubicBezTo>
                    <a:pt x="333804" y="6562"/>
                    <a:pt x="230069" y="15007"/>
                    <a:pt x="460586" y="6773"/>
                  </a:cubicBezTo>
                  <a:lnTo>
                    <a:pt x="643466" y="13547"/>
                  </a:lnTo>
                  <a:cubicBezTo>
                    <a:pt x="687662" y="15958"/>
                    <a:pt x="837022" y="26435"/>
                    <a:pt x="907626" y="33867"/>
                  </a:cubicBezTo>
                  <a:cubicBezTo>
                    <a:pt x="925729" y="35773"/>
                    <a:pt x="943751" y="38382"/>
                    <a:pt x="961813" y="40640"/>
                  </a:cubicBezTo>
                  <a:cubicBezTo>
                    <a:pt x="1010533" y="56879"/>
                    <a:pt x="949692" y="37177"/>
                    <a:pt x="1009226" y="54187"/>
                  </a:cubicBezTo>
                  <a:cubicBezTo>
                    <a:pt x="1016091" y="56148"/>
                    <a:pt x="1022419" y="60528"/>
                    <a:pt x="1029546" y="60960"/>
                  </a:cubicBezTo>
                  <a:cubicBezTo>
                    <a:pt x="1097193" y="65060"/>
                    <a:pt x="1165013" y="65475"/>
                    <a:pt x="1232746" y="67733"/>
                  </a:cubicBezTo>
                  <a:cubicBezTo>
                    <a:pt x="1511616" y="102595"/>
                    <a:pt x="1206519" y="66544"/>
                    <a:pt x="1950720" y="81280"/>
                  </a:cubicBezTo>
                  <a:cubicBezTo>
                    <a:pt x="1957858" y="81421"/>
                    <a:pt x="1964015" y="86776"/>
                    <a:pt x="1971040" y="88053"/>
                  </a:cubicBezTo>
                  <a:cubicBezTo>
                    <a:pt x="1988949" y="91309"/>
                    <a:pt x="2007235" y="92059"/>
                    <a:pt x="2025226" y="94827"/>
                  </a:cubicBezTo>
                  <a:cubicBezTo>
                    <a:pt x="2036605" y="96578"/>
                    <a:pt x="2047696" y="99972"/>
                    <a:pt x="2059093" y="101600"/>
                  </a:cubicBezTo>
                  <a:cubicBezTo>
                    <a:pt x="2095133" y="106749"/>
                    <a:pt x="2132147" y="106318"/>
                    <a:pt x="2167466" y="115147"/>
                  </a:cubicBezTo>
                  <a:cubicBezTo>
                    <a:pt x="2212219" y="126334"/>
                    <a:pt x="2185323" y="120765"/>
                    <a:pt x="2248746" y="128693"/>
                  </a:cubicBezTo>
                  <a:cubicBezTo>
                    <a:pt x="2361635" y="126435"/>
                    <a:pt x="2474501" y="121920"/>
                    <a:pt x="2587413" y="121920"/>
                  </a:cubicBezTo>
                  <a:cubicBezTo>
                    <a:pt x="2809808" y="121920"/>
                    <a:pt x="2808132" y="129477"/>
                    <a:pt x="2993813" y="135467"/>
                  </a:cubicBezTo>
                  <a:cubicBezTo>
                    <a:pt x="3628365" y="155937"/>
                    <a:pt x="2982418" y="130947"/>
                    <a:pt x="3434080" y="149013"/>
                  </a:cubicBezTo>
                  <a:cubicBezTo>
                    <a:pt x="3571816" y="168692"/>
                    <a:pt x="3344969" y="137495"/>
                    <a:pt x="3583093" y="162560"/>
                  </a:cubicBezTo>
                  <a:cubicBezTo>
                    <a:pt x="3680962" y="172862"/>
                    <a:pt x="3497083" y="169911"/>
                    <a:pt x="3664373" y="176107"/>
                  </a:cubicBezTo>
                  <a:lnTo>
                    <a:pt x="4158826" y="189653"/>
                  </a:lnTo>
                  <a:lnTo>
                    <a:pt x="4612640" y="182880"/>
                  </a:lnTo>
                  <a:cubicBezTo>
                    <a:pt x="4657840" y="181841"/>
                    <a:pt x="4703069" y="180081"/>
                    <a:pt x="4748106" y="176107"/>
                  </a:cubicBezTo>
                  <a:cubicBezTo>
                    <a:pt x="4779912" y="173301"/>
                    <a:pt x="4811296" y="166874"/>
                    <a:pt x="4842933" y="162560"/>
                  </a:cubicBezTo>
                  <a:cubicBezTo>
                    <a:pt x="4860969" y="160101"/>
                    <a:pt x="4879084" y="158246"/>
                    <a:pt x="4897120" y="155787"/>
                  </a:cubicBezTo>
                  <a:cubicBezTo>
                    <a:pt x="4928757" y="151473"/>
                    <a:pt x="4960038" y="143422"/>
                    <a:pt x="4991946" y="142240"/>
                  </a:cubicBezTo>
                  <a:lnTo>
                    <a:pt x="5174826" y="135467"/>
                  </a:lnTo>
                  <a:cubicBezTo>
                    <a:pt x="5263893" y="113199"/>
                    <a:pt x="5174317" y="133613"/>
                    <a:pt x="5384800" y="121920"/>
                  </a:cubicBezTo>
                  <a:cubicBezTo>
                    <a:pt x="5418516" y="120047"/>
                    <a:pt x="5517629" y="104880"/>
                    <a:pt x="5540586" y="101600"/>
                  </a:cubicBezTo>
                  <a:cubicBezTo>
                    <a:pt x="5556391" y="99342"/>
                    <a:pt x="5572039" y="95182"/>
                    <a:pt x="5588000" y="94827"/>
                  </a:cubicBezTo>
                  <a:lnTo>
                    <a:pt x="5892800" y="88053"/>
                  </a:lnTo>
                  <a:cubicBezTo>
                    <a:pt x="5935698" y="85795"/>
                    <a:pt x="5978673" y="84705"/>
                    <a:pt x="6021493" y="81280"/>
                  </a:cubicBezTo>
                  <a:cubicBezTo>
                    <a:pt x="6035183" y="80185"/>
                    <a:pt x="6048399" y="74507"/>
                    <a:pt x="6062133" y="74507"/>
                  </a:cubicBezTo>
                  <a:cubicBezTo>
                    <a:pt x="6231481" y="74507"/>
                    <a:pt x="6400800" y="79022"/>
                    <a:pt x="6570133" y="81280"/>
                  </a:cubicBezTo>
                  <a:cubicBezTo>
                    <a:pt x="6606257" y="83538"/>
                    <a:pt x="6642615" y="83372"/>
                    <a:pt x="6678506" y="88053"/>
                  </a:cubicBezTo>
                  <a:cubicBezTo>
                    <a:pt x="6694805" y="90179"/>
                    <a:pt x="6709610" y="99561"/>
                    <a:pt x="6725920" y="101600"/>
                  </a:cubicBezTo>
                  <a:cubicBezTo>
                    <a:pt x="6764071" y="106369"/>
                    <a:pt x="6802684" y="106115"/>
                    <a:pt x="6841066" y="108373"/>
                  </a:cubicBezTo>
                  <a:cubicBezTo>
                    <a:pt x="6937995" y="106219"/>
                    <a:pt x="7170374" y="103414"/>
                    <a:pt x="7294880" y="94827"/>
                  </a:cubicBezTo>
                  <a:cubicBezTo>
                    <a:pt x="7310807" y="93729"/>
                    <a:pt x="7326438" y="89918"/>
                    <a:pt x="7342293" y="88053"/>
                  </a:cubicBezTo>
                  <a:cubicBezTo>
                    <a:pt x="7364828" y="85402"/>
                    <a:pt x="7387448" y="83538"/>
                    <a:pt x="7410026" y="81280"/>
                  </a:cubicBezTo>
                  <a:cubicBezTo>
                    <a:pt x="7562485" y="30460"/>
                    <a:pt x="7414277" y="78131"/>
                    <a:pt x="7498080" y="54187"/>
                  </a:cubicBezTo>
                  <a:cubicBezTo>
                    <a:pt x="7523478" y="46930"/>
                    <a:pt x="7516367" y="45935"/>
                    <a:pt x="7545493" y="40640"/>
                  </a:cubicBezTo>
                  <a:cubicBezTo>
                    <a:pt x="7606134" y="29615"/>
                    <a:pt x="7645970" y="30919"/>
                    <a:pt x="7714826" y="27093"/>
                  </a:cubicBezTo>
                  <a:cubicBezTo>
                    <a:pt x="7769554" y="17972"/>
                    <a:pt x="7742435" y="24663"/>
                    <a:pt x="7796106" y="6773"/>
                  </a:cubicBezTo>
                  <a:lnTo>
                    <a:pt x="7816426" y="0"/>
                  </a:lnTo>
                  <a:lnTo>
                    <a:pt x="7918026" y="6773"/>
                  </a:lnTo>
                </a:path>
              </a:pathLst>
            </a:cu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7" name="Rectangle 6"/>
            <p:cNvSpPr/>
            <p:nvPr/>
          </p:nvSpPr>
          <p:spPr>
            <a:xfrm>
              <a:off x="514773" y="3440200"/>
              <a:ext cx="8148320" cy="392927"/>
            </a:xfrm>
            <a:prstGeom prst="rect">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dirty="0"/>
            </a:p>
          </p:txBody>
        </p:sp>
        <p:sp>
          <p:nvSpPr>
            <p:cNvPr id="8" name="TextBox 7"/>
            <p:cNvSpPr txBox="1"/>
            <p:nvPr/>
          </p:nvSpPr>
          <p:spPr>
            <a:xfrm>
              <a:off x="5946987" y="3042730"/>
              <a:ext cx="2494337" cy="338554"/>
            </a:xfrm>
            <a:prstGeom prst="rect">
              <a:avLst/>
            </a:prstGeom>
            <a:noFill/>
          </p:spPr>
          <p:txBody>
            <a:bodyPr wrap="none" rtlCol="0">
              <a:spAutoFit/>
            </a:bodyPr>
            <a:lstStyle/>
            <a:p>
              <a:pPr algn="l" rtl="0"/>
              <a:r>
                <a:rPr lang="es" sz="1600" b="0" i="0" u="none" dirty="0">
                  <a:solidFill>
                    <a:schemeClr val="accent6">
                      <a:lumMod val="60000"/>
                      <a:lumOff val="40000"/>
                    </a:schemeClr>
                  </a:solidFill>
                </a:rPr>
                <a:t>Velocidad del Sonido Alta</a:t>
              </a:r>
            </a:p>
          </p:txBody>
        </p:sp>
        <p:sp>
          <p:nvSpPr>
            <p:cNvPr id="9" name="TextBox 8"/>
            <p:cNvSpPr txBox="1"/>
            <p:nvPr/>
          </p:nvSpPr>
          <p:spPr>
            <a:xfrm>
              <a:off x="5946987" y="3413779"/>
              <a:ext cx="2561792" cy="338554"/>
            </a:xfrm>
            <a:prstGeom prst="rect">
              <a:avLst/>
            </a:prstGeom>
            <a:noFill/>
          </p:spPr>
          <p:txBody>
            <a:bodyPr wrap="none" rtlCol="0">
              <a:spAutoFit/>
            </a:bodyPr>
            <a:lstStyle/>
            <a:p>
              <a:pPr algn="l" rtl="0"/>
              <a:r>
                <a:rPr lang="es" sz="1600" b="0" i="0" u="none">
                  <a:solidFill>
                    <a:schemeClr val="accent6">
                      <a:lumMod val="60000"/>
                      <a:lumOff val="40000"/>
                    </a:schemeClr>
                  </a:solidFill>
                </a:rPr>
                <a:t>Velocidad del Sonido Baja</a:t>
              </a:r>
            </a:p>
          </p:txBody>
        </p:sp>
        <p:sp>
          <p:nvSpPr>
            <p:cNvPr id="11" name="TextBox 10"/>
            <p:cNvSpPr txBox="1"/>
            <p:nvPr/>
          </p:nvSpPr>
          <p:spPr>
            <a:xfrm>
              <a:off x="5946987" y="4359493"/>
              <a:ext cx="2984984" cy="338554"/>
            </a:xfrm>
            <a:prstGeom prst="rect">
              <a:avLst/>
            </a:prstGeom>
            <a:noFill/>
          </p:spPr>
          <p:txBody>
            <a:bodyPr wrap="none" rtlCol="0">
              <a:spAutoFit/>
            </a:bodyPr>
            <a:lstStyle/>
            <a:p>
              <a:pPr algn="l" rtl="0"/>
              <a:r>
                <a:rPr lang="es" sz="1600" b="0" i="0" u="none">
                  <a:solidFill>
                    <a:schemeClr val="accent6">
                      <a:lumMod val="60000"/>
                      <a:lumOff val="40000"/>
                    </a:schemeClr>
                  </a:solidFill>
                </a:rPr>
                <a:t>Velocidad del Sonido mas baja</a:t>
              </a:r>
            </a:p>
          </p:txBody>
        </p:sp>
        <p:sp>
          <p:nvSpPr>
            <p:cNvPr id="14" name="TextBox 13"/>
            <p:cNvSpPr txBox="1"/>
            <p:nvPr/>
          </p:nvSpPr>
          <p:spPr>
            <a:xfrm rot="3775893">
              <a:off x="3040949" y="4133477"/>
              <a:ext cx="1742785" cy="276999"/>
            </a:xfrm>
            <a:prstGeom prst="rect">
              <a:avLst/>
            </a:prstGeom>
            <a:noFill/>
          </p:spPr>
          <p:txBody>
            <a:bodyPr wrap="none" rtlCol="0">
              <a:spAutoFit/>
            </a:bodyPr>
            <a:lstStyle/>
            <a:p>
              <a:pPr algn="l" rtl="0"/>
              <a:r>
                <a:rPr lang="es" sz="1200" b="0" i="0" u="none">
                  <a:solidFill>
                    <a:schemeClr val="accent6">
                      <a:lumMod val="60000"/>
                      <a:lumOff val="40000"/>
                    </a:schemeClr>
                  </a:solidFill>
                </a:rPr>
                <a:t>Angulo de lanzamiento</a:t>
              </a:r>
            </a:p>
          </p:txBody>
        </p:sp>
        <p:cxnSp>
          <p:nvCxnSpPr>
            <p:cNvPr id="16" name="Straight Arrow Connector 15"/>
            <p:cNvCxnSpPr>
              <a:stCxn id="4" idx="40"/>
              <a:endCxn id="6" idx="20"/>
            </p:cNvCxnSpPr>
            <p:nvPr/>
          </p:nvCxnSpPr>
          <p:spPr>
            <a:xfrm>
              <a:off x="3075093" y="3014133"/>
              <a:ext cx="1106749" cy="2129890"/>
            </a:xfrm>
            <a:prstGeom prst="straightConnector1">
              <a:avLst/>
            </a:prstGeom>
            <a:ln>
              <a:prstDash val="sysDot"/>
              <a:tailEnd type="triangle"/>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a:stCxn id="4" idx="40"/>
            </p:cNvCxnSpPr>
            <p:nvPr/>
          </p:nvCxnSpPr>
          <p:spPr>
            <a:xfrm>
              <a:off x="3075093" y="3014133"/>
              <a:ext cx="223520" cy="426067"/>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3298613" y="3440200"/>
              <a:ext cx="38824" cy="428655"/>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a:xfrm>
              <a:off x="5962011" y="3818249"/>
              <a:ext cx="2928879" cy="338554"/>
            </a:xfrm>
            <a:prstGeom prst="rect">
              <a:avLst/>
            </a:prstGeom>
            <a:noFill/>
          </p:spPr>
          <p:txBody>
            <a:bodyPr wrap="none" rtlCol="0">
              <a:spAutoFit/>
            </a:bodyPr>
            <a:lstStyle/>
            <a:p>
              <a:pPr algn="l" rtl="0"/>
              <a:r>
                <a:rPr lang="es" sz="1600" b="0" i="0" u="none">
                  <a:solidFill>
                    <a:schemeClr val="accent6">
                      <a:lumMod val="60000"/>
                      <a:lumOff val="40000"/>
                    </a:schemeClr>
                  </a:solidFill>
                </a:rPr>
                <a:t>Velocidad del Sonido Mas alta</a:t>
              </a:r>
            </a:p>
          </p:txBody>
        </p:sp>
        <p:cxnSp>
          <p:nvCxnSpPr>
            <p:cNvPr id="23" name="Straight Connector 22"/>
            <p:cNvCxnSpPr/>
            <p:nvPr/>
          </p:nvCxnSpPr>
          <p:spPr>
            <a:xfrm>
              <a:off x="3337437" y="3868855"/>
              <a:ext cx="206430" cy="303674"/>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8" name="Straight Arrow Connector 27"/>
            <p:cNvCxnSpPr>
              <a:endCxn id="6" idx="18"/>
            </p:cNvCxnSpPr>
            <p:nvPr/>
          </p:nvCxnSpPr>
          <p:spPr>
            <a:xfrm>
              <a:off x="3543867" y="4172529"/>
              <a:ext cx="35084" cy="939563"/>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pic>
          <p:nvPicPr>
            <p:cNvPr id="30" name="Picture 29"/>
            <p:cNvPicPr>
              <a:picLocks noChangeAspect="1"/>
            </p:cNvPicPr>
            <p:nvPr/>
          </p:nvPicPr>
          <p:blipFill>
            <a:blip r:embed="rId3"/>
            <a:stretch>
              <a:fillRect/>
            </a:stretch>
          </p:blipFill>
          <p:spPr>
            <a:xfrm>
              <a:off x="2132515" y="1212395"/>
              <a:ext cx="1446436" cy="1888403"/>
            </a:xfrm>
            <a:prstGeom prst="rect">
              <a:avLst/>
            </a:prstGeom>
          </p:spPr>
        </p:pic>
        <p:sp>
          <p:nvSpPr>
            <p:cNvPr id="31" name="TextBox 30"/>
            <p:cNvSpPr txBox="1"/>
            <p:nvPr/>
          </p:nvSpPr>
          <p:spPr>
            <a:xfrm>
              <a:off x="616373" y="5483425"/>
              <a:ext cx="4305409" cy="369332"/>
            </a:xfrm>
            <a:prstGeom prst="rect">
              <a:avLst/>
            </a:prstGeom>
            <a:noFill/>
          </p:spPr>
          <p:txBody>
            <a:bodyPr wrap="none" rtlCol="0">
              <a:spAutoFit/>
            </a:bodyPr>
            <a:lstStyle/>
            <a:p>
              <a:pPr algn="l" rtl="0"/>
              <a:r>
                <a:rPr lang="es" b="0" i="0" u="none">
                  <a:solidFill>
                    <a:schemeClr val="tx1">
                      <a:lumMod val="65000"/>
                      <a:lumOff val="35000"/>
                    </a:schemeClr>
                  </a:solidFill>
                </a:rPr>
                <a:t>Posición y profundidad verdadera del sondaje</a:t>
              </a:r>
            </a:p>
          </p:txBody>
        </p:sp>
        <p:cxnSp>
          <p:nvCxnSpPr>
            <p:cNvPr id="33" name="Straight Arrow Connector 32"/>
            <p:cNvCxnSpPr>
              <a:endCxn id="6" idx="18"/>
            </p:cNvCxnSpPr>
            <p:nvPr/>
          </p:nvCxnSpPr>
          <p:spPr>
            <a:xfrm flipV="1">
              <a:off x="2855733" y="5112092"/>
              <a:ext cx="723218" cy="335605"/>
            </a:xfrm>
            <a:prstGeom prst="straightConnector1">
              <a:avLst/>
            </a:prstGeom>
            <a:ln>
              <a:solidFill>
                <a:schemeClr val="tx1">
                  <a:lumMod val="65000"/>
                  <a:lumOff val="35000"/>
                </a:schemeClr>
              </a:solidFill>
              <a:tailEnd type="triangle"/>
            </a:ln>
          </p:spPr>
          <p:style>
            <a:lnRef idx="2">
              <a:schemeClr val="accent1"/>
            </a:lnRef>
            <a:fillRef idx="0">
              <a:schemeClr val="accent1"/>
            </a:fillRef>
            <a:effectRef idx="1">
              <a:schemeClr val="accent1"/>
            </a:effectRef>
            <a:fontRef idx="minor">
              <a:schemeClr val="tx1"/>
            </a:fontRef>
          </p:style>
        </p:cxnSp>
      </p:grpSp>
      <p:sp>
        <p:nvSpPr>
          <p:cNvPr id="36" name="TextBox 35"/>
          <p:cNvSpPr txBox="1"/>
          <p:nvPr/>
        </p:nvSpPr>
        <p:spPr>
          <a:xfrm>
            <a:off x="4693906" y="1902479"/>
            <a:ext cx="4060490" cy="646331"/>
          </a:xfrm>
          <a:prstGeom prst="rect">
            <a:avLst/>
          </a:prstGeom>
          <a:noFill/>
        </p:spPr>
        <p:txBody>
          <a:bodyPr wrap="square" rtlCol="0">
            <a:spAutoFit/>
          </a:bodyPr>
          <a:lstStyle/>
          <a:p>
            <a:pPr algn="l" rtl="0"/>
            <a:r>
              <a:rPr lang="es" b="0" i="0" u="none">
                <a:solidFill>
                  <a:schemeClr val="tx1">
                    <a:lumMod val="65000"/>
                    <a:lumOff val="35000"/>
                  </a:schemeClr>
                </a:solidFill>
              </a:rPr>
              <a:t>Al aplicar un perfil de Velocidad del Sonido el sondaje puede ser corregido </a:t>
            </a:r>
          </a:p>
        </p:txBody>
      </p:sp>
    </p:spTree>
    <p:extLst>
      <p:ext uri="{BB962C8B-B14F-4D97-AF65-F5344CB8AC3E}">
        <p14:creationId xmlns:p14="http://schemas.microsoft.com/office/powerpoint/2010/main" val="6638401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 xmlns:a16="http://schemas.microsoft.com/office/drawing/2014/main" id="{F04A7F85-0EF3-4C2C-BC9F-68FF1F7C3680}"/>
              </a:ext>
            </a:extLst>
          </p:cNvPr>
          <p:cNvSpPr>
            <a:spLocks noRot="1" noChangeArrowheads="1"/>
          </p:cNvSpPr>
          <p:nvPr/>
        </p:nvSpPr>
        <p:spPr bwMode="auto">
          <a:xfrm>
            <a:off x="182563" y="0"/>
            <a:ext cx="7987216" cy="1014413"/>
          </a:xfrm>
          <a:prstGeom prst="rect">
            <a:avLst/>
          </a:prstGeom>
          <a:noFill/>
          <a:ln w="9525">
            <a:noFill/>
            <a:miter lim="800000"/>
            <a:headEnd/>
            <a:tailEnd/>
          </a:ln>
        </p:spPr>
        <p:txBody>
          <a:bodyPr anchor="ctr"/>
          <a:lstStyle/>
          <a:p>
            <a:pPr algn="l" rtl="0" eaLnBrk="1" hangingPunct="1">
              <a:defRPr/>
            </a:pPr>
            <a:r>
              <a:rPr lang="es" sz="3200" b="0" i="0" u="none" dirty="0">
                <a:solidFill>
                  <a:schemeClr val="bg1"/>
                </a:solidFill>
                <a:latin typeface="+mn-lt"/>
              </a:rPr>
              <a:t>Correcciones por Velocidad del Sonido</a:t>
            </a:r>
          </a:p>
        </p:txBody>
      </p:sp>
      <p:sp>
        <p:nvSpPr>
          <p:cNvPr id="48131" name="Text Box 6">
            <a:extLst>
              <a:ext uri="{FF2B5EF4-FFF2-40B4-BE49-F238E27FC236}">
                <a16:creationId xmlns="" xmlns:a16="http://schemas.microsoft.com/office/drawing/2014/main" id="{4BB89D6C-5F9C-49FF-BDE2-0758632C7001}"/>
              </a:ext>
            </a:extLst>
          </p:cNvPr>
          <p:cNvSpPr txBox="1">
            <a:spLocks noChangeArrowheads="1"/>
          </p:cNvSpPr>
          <p:nvPr/>
        </p:nvSpPr>
        <p:spPr bwMode="auto">
          <a:xfrm>
            <a:off x="182563" y="1122363"/>
            <a:ext cx="4369117" cy="2092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ct val="50000"/>
              </a:spcBef>
              <a:defRPr/>
            </a:pPr>
            <a:r>
              <a:rPr lang="es" b="0" i="0" u="none" dirty="0">
                <a:solidFill>
                  <a:schemeClr val="tx1">
                    <a:lumMod val="65000"/>
                    <a:lumOff val="35000"/>
                  </a:schemeClr>
                </a:solidFill>
                <a:latin typeface="+mn-lt"/>
              </a:rPr>
              <a:t>Velocidad del Sonido</a:t>
            </a:r>
          </a:p>
          <a:p>
            <a:pPr marL="285750" indent="-285750" algn="l" rtl="0">
              <a:spcBef>
                <a:spcPct val="50000"/>
              </a:spcBef>
              <a:buFont typeface="Arial" panose="020B0604020202020204" pitchFamily="34" charset="0"/>
              <a:buChar char="•"/>
              <a:defRPr/>
            </a:pPr>
            <a:r>
              <a:rPr lang="es" sz="1400" b="0" i="0" u="none" dirty="0">
                <a:solidFill>
                  <a:schemeClr val="tx1">
                    <a:lumMod val="65000"/>
                    <a:lumOff val="35000"/>
                  </a:schemeClr>
                </a:solidFill>
                <a:latin typeface="+mn-lt"/>
              </a:rPr>
              <a:t>Entre datos de profundidad y velocidad del sonido</a:t>
            </a:r>
          </a:p>
          <a:p>
            <a:pPr marL="285750" indent="-285750" algn="l" rtl="0">
              <a:spcBef>
                <a:spcPct val="50000"/>
              </a:spcBef>
              <a:buFont typeface="Arial" panose="020B0604020202020204" pitchFamily="34" charset="0"/>
              <a:buChar char="•"/>
              <a:defRPr/>
            </a:pPr>
            <a:r>
              <a:rPr lang="es" sz="1400" b="0" i="0" u="none" dirty="0">
                <a:solidFill>
                  <a:schemeClr val="tx1">
                    <a:lumMod val="65000"/>
                    <a:lumOff val="35000"/>
                  </a:schemeClr>
                </a:solidFill>
                <a:latin typeface="+mn-lt"/>
              </a:rPr>
              <a:t>Importe el perfil desde un archivo.</a:t>
            </a:r>
          </a:p>
          <a:p>
            <a:pPr marL="285750" indent="-285750" algn="l" rtl="0">
              <a:spcBef>
                <a:spcPct val="50000"/>
              </a:spcBef>
              <a:buFont typeface="Arial" panose="020B0604020202020204" pitchFamily="34" charset="0"/>
              <a:buChar char="•"/>
              <a:defRPr/>
            </a:pPr>
            <a:r>
              <a:rPr lang="es" sz="1400" b="0" i="0" u="none" dirty="0">
                <a:solidFill>
                  <a:schemeClr val="tx1">
                    <a:lumMod val="65000"/>
                    <a:lumOff val="35000"/>
                  </a:schemeClr>
                </a:solidFill>
                <a:latin typeface="+mn-lt"/>
              </a:rPr>
              <a:t>Reciba automáticamente desde MVP.</a:t>
            </a:r>
          </a:p>
          <a:p>
            <a:pPr marL="285750" indent="-285750" algn="l" rtl="0">
              <a:spcBef>
                <a:spcPct val="50000"/>
              </a:spcBef>
              <a:buFont typeface="Arial" panose="020B0604020202020204" pitchFamily="34" charset="0"/>
              <a:buChar char="•"/>
              <a:defRPr/>
            </a:pPr>
            <a:r>
              <a:rPr lang="es" sz="1400" b="0" i="0" u="none" dirty="0">
                <a:solidFill>
                  <a:schemeClr val="tx1">
                    <a:lumMod val="65000"/>
                    <a:lumOff val="35000"/>
                  </a:schemeClr>
                </a:solidFill>
                <a:latin typeface="+mn-lt"/>
              </a:rPr>
              <a:t>El perfil es aplicado en el levantamiento para QC en tiempo real.  </a:t>
            </a:r>
          </a:p>
        </p:txBody>
      </p:sp>
      <p:sp>
        <p:nvSpPr>
          <p:cNvPr id="48132" name="Text Box 13">
            <a:extLst>
              <a:ext uri="{FF2B5EF4-FFF2-40B4-BE49-F238E27FC236}">
                <a16:creationId xmlns="" xmlns:a16="http://schemas.microsoft.com/office/drawing/2014/main" id="{8CD5D674-1F45-4079-AA58-53C92B557C0E}"/>
              </a:ext>
            </a:extLst>
          </p:cNvPr>
          <p:cNvSpPr txBox="1">
            <a:spLocks noChangeArrowheads="1"/>
          </p:cNvSpPr>
          <p:nvPr/>
        </p:nvSpPr>
        <p:spPr bwMode="auto">
          <a:xfrm>
            <a:off x="284480" y="5425386"/>
            <a:ext cx="7643813" cy="113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ct val="50000"/>
              </a:spcBef>
              <a:defRPr/>
            </a:pPr>
            <a:r>
              <a:rPr lang="es" sz="2000" b="0" i="0" u="none">
                <a:solidFill>
                  <a:schemeClr val="tx1">
                    <a:lumMod val="65000"/>
                    <a:lumOff val="35000"/>
                  </a:schemeClr>
                </a:solidFill>
                <a:latin typeface="+mn-lt"/>
              </a:rPr>
              <a:t>Squat y Asentamiento</a:t>
            </a:r>
          </a:p>
          <a:p>
            <a:pPr algn="l" rtl="0">
              <a:spcBef>
                <a:spcPct val="50000"/>
              </a:spcBef>
              <a:defRPr/>
            </a:pPr>
            <a:r>
              <a:rPr lang="es" sz="1600" b="0" i="0" u="none">
                <a:solidFill>
                  <a:schemeClr val="tx1">
                    <a:lumMod val="65000"/>
                    <a:lumOff val="35000"/>
                  </a:schemeClr>
                </a:solidFill>
                <a:latin typeface="+mn-lt"/>
              </a:rPr>
              <a:t>Entre una tabla de ajustes de calado vs. velocidad.</a:t>
            </a:r>
          </a:p>
          <a:p>
            <a:pPr algn="l" rtl="0">
              <a:spcBef>
                <a:spcPct val="50000"/>
              </a:spcBef>
              <a:defRPr/>
            </a:pPr>
            <a:r>
              <a:rPr lang="es" sz="1600" b="0" i="0" u="none">
                <a:solidFill>
                  <a:schemeClr val="tx1">
                    <a:lumMod val="65000"/>
                    <a:lumOff val="35000"/>
                  </a:schemeClr>
                </a:solidFill>
                <a:latin typeface="+mn-lt"/>
              </a:rPr>
              <a:t>Búsqueda Calado se basa en velocidad efectiva, la cual no tiene en cuenta la corriente!</a:t>
            </a:r>
          </a:p>
        </p:txBody>
      </p:sp>
      <p:pic>
        <p:nvPicPr>
          <p:cNvPr id="63493"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38396" y="1601349"/>
            <a:ext cx="4068630" cy="3538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4" name="Text Box 17">
            <a:extLst>
              <a:ext uri="{FF2B5EF4-FFF2-40B4-BE49-F238E27FC236}">
                <a16:creationId xmlns="" xmlns:a16="http://schemas.microsoft.com/office/drawing/2014/main" id="{F6553DBB-360D-4126-97C6-064A06AF6C63}"/>
              </a:ext>
            </a:extLst>
          </p:cNvPr>
          <p:cNvSpPr txBox="1">
            <a:spLocks noChangeArrowheads="1"/>
          </p:cNvSpPr>
          <p:nvPr/>
        </p:nvSpPr>
        <p:spPr bwMode="auto">
          <a:xfrm>
            <a:off x="4913832" y="5140090"/>
            <a:ext cx="370946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spcBef>
                <a:spcPct val="50000"/>
              </a:spcBef>
              <a:defRPr/>
            </a:pPr>
            <a:r>
              <a:rPr lang="es" sz="1400" b="0" i="0" u="none" dirty="0">
                <a:solidFill>
                  <a:schemeClr val="tx1">
                    <a:lumMod val="75000"/>
                    <a:lumOff val="25000"/>
                  </a:schemeClr>
                </a:solidFill>
                <a:latin typeface="+mn-lt"/>
              </a:rPr>
              <a:t>Editor Velocidad del Sonido HYSWEEP®</a:t>
            </a:r>
          </a:p>
        </p:txBody>
      </p:sp>
      <p:pic>
        <p:nvPicPr>
          <p:cNvPr id="6349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9901" y="3306528"/>
            <a:ext cx="760412" cy="183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a:extLst>
              <a:ext uri="{FF2B5EF4-FFF2-40B4-BE49-F238E27FC236}">
                <a16:creationId xmlns="" xmlns:a16="http://schemas.microsoft.com/office/drawing/2014/main" id="{83E72796-0FCC-4902-A02A-633243192670}"/>
              </a:ext>
            </a:extLst>
          </p:cNvPr>
          <p:cNvSpPr txBox="1"/>
          <p:nvPr/>
        </p:nvSpPr>
        <p:spPr>
          <a:xfrm>
            <a:off x="2192496" y="3531317"/>
            <a:ext cx="1974850" cy="1077913"/>
          </a:xfrm>
          <a:prstGeom prst="rect">
            <a:avLst/>
          </a:prstGeom>
          <a:noFill/>
        </p:spPr>
        <p:txBody>
          <a:bodyPr>
            <a:spAutoFit/>
          </a:bodyPr>
          <a:lstStyle/>
          <a:p>
            <a:pPr algn="l" rtl="0">
              <a:defRPr/>
            </a:pPr>
            <a:r>
              <a:rPr lang="es" sz="1600" b="0" i="0" u="none">
                <a:solidFill>
                  <a:schemeClr val="tx1">
                    <a:lumMod val="65000"/>
                    <a:lumOff val="35000"/>
                  </a:schemeClr>
                </a:solidFill>
                <a:latin typeface="+mn-lt"/>
              </a:rPr>
              <a:t>Perfilador SV SONTEK CASTAWAY  Cargue simplificado por Bluetooth</a:t>
            </a:r>
          </a:p>
        </p:txBody>
      </p:sp>
    </p:spTree>
    <p:extLst>
      <p:ext uri="{BB962C8B-B14F-4D97-AF65-F5344CB8AC3E}">
        <p14:creationId xmlns:p14="http://schemas.microsoft.com/office/powerpoint/2010/main" val="1668473724"/>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8343601" cy="988786"/>
          </a:xfrm>
        </p:spPr>
        <p:txBody>
          <a:bodyPr/>
          <a:lstStyle/>
          <a:p>
            <a:pPr algn="l" rtl="0"/>
            <a:r>
              <a:rPr lang="es" b="0" i="0" u="none" dirty="0"/>
              <a:t>Velocidad del sonido - Valores Incorrectos</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14</a:t>
            </a:fld>
            <a:endParaRPr lang="es"/>
          </a:p>
        </p:txBody>
      </p:sp>
      <p:pic>
        <p:nvPicPr>
          <p:cNvPr id="4" name="Picture 3"/>
          <p:cNvPicPr>
            <a:picLocks noChangeAspect="1"/>
          </p:cNvPicPr>
          <p:nvPr/>
        </p:nvPicPr>
        <p:blipFill>
          <a:blip r:embed="rId2"/>
          <a:stretch>
            <a:fillRect/>
          </a:stretch>
        </p:blipFill>
        <p:spPr>
          <a:xfrm>
            <a:off x="3439708" y="1601894"/>
            <a:ext cx="5570035" cy="4575386"/>
          </a:xfrm>
          <a:prstGeom prst="rect">
            <a:avLst/>
          </a:prstGeom>
        </p:spPr>
      </p:pic>
      <p:sp>
        <p:nvSpPr>
          <p:cNvPr id="5" name="TextBox 4"/>
          <p:cNvSpPr txBox="1"/>
          <p:nvPr/>
        </p:nvSpPr>
        <p:spPr>
          <a:xfrm>
            <a:off x="589282" y="2265446"/>
            <a:ext cx="2682240" cy="2862322"/>
          </a:xfrm>
          <a:prstGeom prst="rect">
            <a:avLst/>
          </a:prstGeom>
          <a:noFill/>
        </p:spPr>
        <p:txBody>
          <a:bodyPr wrap="square" rtlCol="0">
            <a:spAutoFit/>
          </a:bodyPr>
          <a:lstStyle/>
          <a:p>
            <a:pPr algn="l" rtl="0"/>
            <a:r>
              <a:rPr lang="es" b="0" i="0" u="none">
                <a:solidFill>
                  <a:schemeClr val="tx1">
                    <a:lumMod val="65000"/>
                    <a:lumOff val="35000"/>
                  </a:schemeClr>
                </a:solidFill>
              </a:rPr>
              <a:t>Usando una incorrecta velocidad del sonido resultará en errores en la medición de profundidad. </a:t>
            </a:r>
          </a:p>
          <a:p>
            <a:endParaRPr lang="es" dirty="0">
              <a:solidFill>
                <a:schemeClr val="tx1">
                  <a:lumMod val="65000"/>
                  <a:lumOff val="35000"/>
                </a:schemeClr>
              </a:solidFill>
            </a:endParaRPr>
          </a:p>
          <a:p>
            <a:pPr algn="l" rtl="0"/>
            <a:r>
              <a:rPr lang="es" b="0" i="0" u="none">
                <a:solidFill>
                  <a:schemeClr val="tx1">
                    <a:lumMod val="65000"/>
                    <a:lumOff val="35000"/>
                  </a:schemeClr>
                </a:solidFill>
              </a:rPr>
              <a:t>El error aumentará con la distancia causando el bien conocido patrón “ceño fruncido” o “cara feliz” en datos MBES. </a:t>
            </a:r>
          </a:p>
        </p:txBody>
      </p:sp>
    </p:spTree>
    <p:extLst>
      <p:ext uri="{BB962C8B-B14F-4D97-AF65-F5344CB8AC3E}">
        <p14:creationId xmlns:p14="http://schemas.microsoft.com/office/powerpoint/2010/main" val="18366324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Instalación Sensor</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15</a:t>
            </a:fld>
            <a:endParaRPr lang="es"/>
          </a:p>
        </p:txBody>
      </p:sp>
      <p:graphicFrame>
        <p:nvGraphicFramePr>
          <p:cNvPr id="4" name="Object 2"/>
          <p:cNvGraphicFramePr>
            <a:graphicFrameLocks noChangeAspect="1"/>
          </p:cNvGraphicFramePr>
          <p:nvPr>
            <p:extLst>
              <p:ext uri="{D42A27DB-BD31-4B8C-83A1-F6EECF244321}">
                <p14:modId xmlns:p14="http://schemas.microsoft.com/office/powerpoint/2010/main" val="2924198891"/>
              </p:ext>
            </p:extLst>
          </p:nvPr>
        </p:nvGraphicFramePr>
        <p:xfrm>
          <a:off x="772160" y="1393825"/>
          <a:ext cx="6553200" cy="4914900"/>
        </p:xfrm>
        <a:graphic>
          <a:graphicData uri="http://schemas.openxmlformats.org/presentationml/2006/ole">
            <mc:AlternateContent xmlns:mc="http://schemas.openxmlformats.org/markup-compatibility/2006">
              <mc:Choice xmlns:v="urn:schemas-microsoft-com:vml" Requires="v">
                <p:oleObj spid="_x0000_s2050" name="Clip" r:id="rId3" imgW="3946525" imgH="3970338" progId="MS_ClipArt_Gallery.5">
                  <p:embed/>
                </p:oleObj>
              </mc:Choice>
              <mc:Fallback>
                <p:oleObj name="Clip" r:id="rId3" imgW="3946525" imgH="3970338" progId="MS_ClipArt_Gallery.5">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2160" y="1393825"/>
                        <a:ext cx="6553200" cy="491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TextBox 4"/>
          <p:cNvSpPr txBox="1"/>
          <p:nvPr/>
        </p:nvSpPr>
        <p:spPr>
          <a:xfrm>
            <a:off x="2011679" y="1998134"/>
            <a:ext cx="3867573" cy="646331"/>
          </a:xfrm>
          <a:prstGeom prst="rect">
            <a:avLst/>
          </a:prstGeom>
          <a:noFill/>
        </p:spPr>
        <p:txBody>
          <a:bodyPr wrap="square">
            <a:spAutoFit/>
          </a:bodyPr>
          <a:lstStyle/>
          <a:p>
            <a:pPr algn="ctr" rtl="0" eaLnBrk="1" hangingPunct="1">
              <a:defRPr/>
            </a:pPr>
            <a:r>
              <a:rPr lang="es" b="0" i="0" u="none">
                <a:solidFill>
                  <a:srgbClr val="FFFF00"/>
                </a:solidFill>
                <a:effectLst>
                  <a:outerShdw blurRad="38100" dist="38100" dir="2700000" algn="tl">
                    <a:srgbClr val="000000">
                      <a:alpha val="43137"/>
                    </a:srgbClr>
                  </a:outerShdw>
                </a:effectLst>
                <a:latin typeface="Arial" charset="0"/>
              </a:rPr>
              <a:t>OK, entonces dónde monto mi Sistema Multihaz ??</a:t>
            </a:r>
          </a:p>
        </p:txBody>
      </p:sp>
    </p:spTree>
    <p:extLst>
      <p:ext uri="{BB962C8B-B14F-4D97-AF65-F5344CB8AC3E}">
        <p14:creationId xmlns:p14="http://schemas.microsoft.com/office/powerpoint/2010/main" val="32156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Punto Referencia Bote (RP) </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16</a:t>
            </a:fld>
            <a:endParaRPr lang="es"/>
          </a:p>
        </p:txBody>
      </p:sp>
      <p:grpSp>
        <p:nvGrpSpPr>
          <p:cNvPr id="28" name="Group 27"/>
          <p:cNvGrpSpPr/>
          <p:nvPr/>
        </p:nvGrpSpPr>
        <p:grpSpPr>
          <a:xfrm>
            <a:off x="2330026" y="2349557"/>
            <a:ext cx="6644640" cy="4281657"/>
            <a:chOff x="1708941" y="1386053"/>
            <a:chExt cx="7331425" cy="5258227"/>
          </a:xfrm>
        </p:grpSpPr>
        <p:pic>
          <p:nvPicPr>
            <p:cNvPr id="6" name="Picture 5"/>
            <p:cNvPicPr>
              <a:picLocks noChangeAspect="1"/>
            </p:cNvPicPr>
            <p:nvPr/>
          </p:nvPicPr>
          <p:blipFill>
            <a:blip r:embed="rId2"/>
            <a:stretch>
              <a:fillRect/>
            </a:stretch>
          </p:blipFill>
          <p:spPr>
            <a:xfrm>
              <a:off x="1708941" y="1771259"/>
              <a:ext cx="7092879" cy="4404272"/>
            </a:xfrm>
            <a:prstGeom prst="rect">
              <a:avLst/>
            </a:prstGeom>
          </p:spPr>
        </p:pic>
        <p:cxnSp>
          <p:nvCxnSpPr>
            <p:cNvPr id="7" name="Straight Arrow Connector 6"/>
            <p:cNvCxnSpPr/>
            <p:nvPr/>
          </p:nvCxnSpPr>
          <p:spPr>
            <a:xfrm flipH="1">
              <a:off x="5695956" y="1802433"/>
              <a:ext cx="59223" cy="4499877"/>
            </a:xfrm>
            <a:prstGeom prst="straightConnector1">
              <a:avLst/>
            </a:prstGeom>
            <a:ln>
              <a:solidFill>
                <a:srgbClr val="FF0000"/>
              </a:solidFill>
              <a:prstDash val="dashDot"/>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8" name="Straight Arrow Connector 7"/>
            <p:cNvCxnSpPr/>
            <p:nvPr/>
          </p:nvCxnSpPr>
          <p:spPr>
            <a:xfrm flipV="1">
              <a:off x="2352113" y="3098354"/>
              <a:ext cx="5774242" cy="2560159"/>
            </a:xfrm>
            <a:prstGeom prst="straightConnector1">
              <a:avLst/>
            </a:prstGeom>
            <a:ln>
              <a:solidFill>
                <a:schemeClr val="bg2"/>
              </a:solidFill>
              <a:prstDash val="sysDash"/>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a:off x="3501254" y="3495621"/>
              <a:ext cx="4299973" cy="1308867"/>
            </a:xfrm>
            <a:prstGeom prst="straightConnector1">
              <a:avLst/>
            </a:prstGeom>
            <a:ln>
              <a:prstDash val="lgDashDot"/>
              <a:headEnd type="triangle"/>
              <a:tailEnd type="triangle"/>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5519704" y="1386053"/>
              <a:ext cx="479618" cy="369332"/>
            </a:xfrm>
            <a:prstGeom prst="rect">
              <a:avLst/>
            </a:prstGeom>
            <a:noFill/>
          </p:spPr>
          <p:txBody>
            <a:bodyPr wrap="none" rtlCol="0">
              <a:spAutoFit/>
            </a:bodyPr>
            <a:lstStyle/>
            <a:p>
              <a:pPr algn="l" rtl="0"/>
              <a:r>
                <a:rPr lang="es" b="0" i="0" u="none">
                  <a:solidFill>
                    <a:srgbClr val="FF0000"/>
                  </a:solidFill>
                </a:rPr>
                <a:t>Arriba</a:t>
              </a:r>
            </a:p>
          </p:txBody>
        </p:sp>
        <p:sp>
          <p:nvSpPr>
            <p:cNvPr id="15" name="TextBox 14"/>
            <p:cNvSpPr txBox="1"/>
            <p:nvPr/>
          </p:nvSpPr>
          <p:spPr>
            <a:xfrm>
              <a:off x="7842602" y="4704751"/>
              <a:ext cx="1197764" cy="369332"/>
            </a:xfrm>
            <a:prstGeom prst="rect">
              <a:avLst/>
            </a:prstGeom>
            <a:noFill/>
          </p:spPr>
          <p:txBody>
            <a:bodyPr wrap="none" rtlCol="0">
              <a:spAutoFit/>
            </a:bodyPr>
            <a:lstStyle/>
            <a:p>
              <a:pPr algn="l" rtl="0"/>
              <a:r>
                <a:rPr lang="es" b="0" i="0" u="none">
                  <a:solidFill>
                    <a:schemeClr val="accent1"/>
                  </a:solidFill>
                </a:rPr>
                <a:t>Estribor</a:t>
              </a:r>
            </a:p>
          </p:txBody>
        </p:sp>
        <p:sp>
          <p:nvSpPr>
            <p:cNvPr id="16" name="TextBox 15"/>
            <p:cNvSpPr txBox="1"/>
            <p:nvPr/>
          </p:nvSpPr>
          <p:spPr>
            <a:xfrm>
              <a:off x="1924892" y="5505329"/>
              <a:ext cx="466794" cy="369332"/>
            </a:xfrm>
            <a:prstGeom prst="rect">
              <a:avLst/>
            </a:prstGeom>
            <a:noFill/>
          </p:spPr>
          <p:txBody>
            <a:bodyPr wrap="none" rtlCol="0">
              <a:spAutoFit/>
            </a:bodyPr>
            <a:lstStyle/>
            <a:p>
              <a:pPr algn="l" rtl="0"/>
              <a:r>
                <a:rPr lang="es" b="0" i="0" u="none">
                  <a:solidFill>
                    <a:schemeClr val="bg2"/>
                  </a:solidFill>
                </a:rPr>
                <a:t>Popa</a:t>
              </a:r>
            </a:p>
          </p:txBody>
        </p:sp>
        <p:sp>
          <p:nvSpPr>
            <p:cNvPr id="17" name="Oval 16"/>
            <p:cNvSpPr/>
            <p:nvPr/>
          </p:nvSpPr>
          <p:spPr>
            <a:xfrm>
              <a:off x="5612200" y="4020547"/>
              <a:ext cx="244406" cy="259016"/>
            </a:xfrm>
            <a:prstGeom prst="ellipse">
              <a:avLst/>
            </a:prstGeom>
            <a:solidFill>
              <a:schemeClr val="accent5">
                <a:lumMod val="60000"/>
                <a:lumOff val="40000"/>
              </a:schemeClr>
            </a:solidFill>
            <a:ln>
              <a:solidFill>
                <a:schemeClr val="accent5">
                  <a:lumMod val="60000"/>
                  <a:lumOff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18" name="TextBox 17"/>
            <p:cNvSpPr txBox="1"/>
            <p:nvPr/>
          </p:nvSpPr>
          <p:spPr>
            <a:xfrm>
              <a:off x="5308670" y="6274948"/>
              <a:ext cx="774571" cy="369332"/>
            </a:xfrm>
            <a:prstGeom prst="rect">
              <a:avLst/>
            </a:prstGeom>
            <a:noFill/>
          </p:spPr>
          <p:txBody>
            <a:bodyPr wrap="none" rtlCol="0">
              <a:spAutoFit/>
            </a:bodyPr>
            <a:lstStyle/>
            <a:p>
              <a:pPr algn="l" rtl="0"/>
              <a:r>
                <a:rPr lang="es" b="0" i="0" u="none">
                  <a:solidFill>
                    <a:srgbClr val="FF0000"/>
                  </a:solidFill>
                </a:rPr>
                <a:t>Abajo</a:t>
              </a:r>
            </a:p>
          </p:txBody>
        </p:sp>
        <p:sp>
          <p:nvSpPr>
            <p:cNvPr id="19" name="TextBox 18"/>
            <p:cNvSpPr txBox="1"/>
            <p:nvPr/>
          </p:nvSpPr>
          <p:spPr>
            <a:xfrm>
              <a:off x="8082591" y="2811100"/>
              <a:ext cx="659155" cy="369332"/>
            </a:xfrm>
            <a:prstGeom prst="rect">
              <a:avLst/>
            </a:prstGeom>
            <a:noFill/>
          </p:spPr>
          <p:txBody>
            <a:bodyPr wrap="none" rtlCol="0">
              <a:spAutoFit/>
            </a:bodyPr>
            <a:lstStyle/>
            <a:p>
              <a:pPr algn="l" rtl="0"/>
              <a:r>
                <a:rPr lang="es" b="0" i="0" u="none">
                  <a:solidFill>
                    <a:schemeClr val="bg2"/>
                  </a:solidFill>
                </a:rPr>
                <a:t>Proa</a:t>
              </a:r>
            </a:p>
          </p:txBody>
        </p:sp>
        <p:sp>
          <p:nvSpPr>
            <p:cNvPr id="20" name="TextBox 19"/>
            <p:cNvSpPr txBox="1"/>
            <p:nvPr/>
          </p:nvSpPr>
          <p:spPr>
            <a:xfrm>
              <a:off x="2893395" y="3211538"/>
              <a:ext cx="607859" cy="369332"/>
            </a:xfrm>
            <a:prstGeom prst="rect">
              <a:avLst/>
            </a:prstGeom>
            <a:noFill/>
          </p:spPr>
          <p:txBody>
            <a:bodyPr wrap="none" rtlCol="0">
              <a:spAutoFit/>
            </a:bodyPr>
            <a:lstStyle/>
            <a:p>
              <a:pPr algn="l" rtl="0"/>
              <a:r>
                <a:rPr lang="es" b="0" i="0" u="none">
                  <a:solidFill>
                    <a:schemeClr val="accent1"/>
                  </a:solidFill>
                </a:rPr>
                <a:t>Babor</a:t>
              </a:r>
            </a:p>
          </p:txBody>
        </p:sp>
      </p:grpSp>
      <p:sp>
        <p:nvSpPr>
          <p:cNvPr id="30" name="TextBox 29"/>
          <p:cNvSpPr txBox="1"/>
          <p:nvPr/>
        </p:nvSpPr>
        <p:spPr>
          <a:xfrm>
            <a:off x="6781256" y="2525725"/>
            <a:ext cx="1928733" cy="369332"/>
          </a:xfrm>
          <a:prstGeom prst="rect">
            <a:avLst/>
          </a:prstGeom>
          <a:noFill/>
        </p:spPr>
        <p:txBody>
          <a:bodyPr wrap="none" rtlCol="0">
            <a:spAutoFit/>
          </a:bodyPr>
          <a:lstStyle/>
          <a:p>
            <a:pPr algn="l" rtl="0"/>
            <a:r>
              <a:rPr lang="es" b="0" i="0" u="none">
                <a:solidFill>
                  <a:schemeClr val="accent5">
                    <a:lumMod val="60000"/>
                    <a:lumOff val="40000"/>
                  </a:schemeClr>
                </a:solidFill>
              </a:rPr>
              <a:t>Centro de Gravedad</a:t>
            </a:r>
          </a:p>
        </p:txBody>
      </p:sp>
      <p:cxnSp>
        <p:nvCxnSpPr>
          <p:cNvPr id="31" name="Straight Arrow Connector 30"/>
          <p:cNvCxnSpPr/>
          <p:nvPr/>
        </p:nvCxnSpPr>
        <p:spPr>
          <a:xfrm flipH="1">
            <a:off x="6054301" y="2883883"/>
            <a:ext cx="1285923" cy="1600043"/>
          </a:xfrm>
          <a:prstGeom prst="straightConnector1">
            <a:avLst/>
          </a:prstGeom>
          <a:ln>
            <a:solidFill>
              <a:schemeClr val="accent5">
                <a:lumMod val="60000"/>
                <a:lumOff val="40000"/>
              </a:schemeClr>
            </a:solidFill>
            <a:tailEnd type="triangle"/>
          </a:ln>
        </p:spPr>
        <p:style>
          <a:lnRef idx="2">
            <a:schemeClr val="accent1"/>
          </a:lnRef>
          <a:fillRef idx="0">
            <a:schemeClr val="accent1"/>
          </a:fillRef>
          <a:effectRef idx="1">
            <a:schemeClr val="accent1"/>
          </a:effectRef>
          <a:fontRef idx="minor">
            <a:schemeClr val="tx1"/>
          </a:fontRef>
        </p:style>
      </p:cxnSp>
      <p:sp>
        <p:nvSpPr>
          <p:cNvPr id="22" name="TextBox 21"/>
          <p:cNvSpPr txBox="1"/>
          <p:nvPr/>
        </p:nvSpPr>
        <p:spPr>
          <a:xfrm>
            <a:off x="338964" y="1363109"/>
            <a:ext cx="4343400" cy="2862322"/>
          </a:xfrm>
          <a:prstGeom prst="rect">
            <a:avLst/>
          </a:prstGeom>
          <a:noFill/>
        </p:spPr>
        <p:txBody>
          <a:bodyPr>
            <a:spAutoFit/>
          </a:bodyPr>
          <a:lstStyle/>
          <a:p>
            <a:pPr marL="342900" indent="-342900" algn="l" rtl="0" eaLnBrk="1" hangingPunct="1">
              <a:buFont typeface="+mj-lt"/>
              <a:buAutoNum type="arabicParenR"/>
              <a:defRPr/>
            </a:pPr>
            <a:r>
              <a:rPr lang="es" b="0" i="0" u="none">
                <a:solidFill>
                  <a:schemeClr val="tx1">
                    <a:lumMod val="65000"/>
                    <a:lumOff val="35000"/>
                  </a:schemeClr>
                </a:solidFill>
                <a:effectLst>
                  <a:outerShdw blurRad="38100" dist="38100" dir="2700000" algn="tl">
                    <a:srgbClr val="000000">
                      <a:alpha val="43137"/>
                    </a:srgbClr>
                  </a:outerShdw>
                </a:effectLst>
                <a:latin typeface="Arial" charset="0"/>
              </a:rPr>
              <a:t> Localice el Centro de Gravedad de su Bote (CG).  </a:t>
            </a:r>
          </a:p>
          <a:p>
            <a:pPr marL="342900" indent="-342900" algn="l" rtl="0" eaLnBrk="1" hangingPunct="1">
              <a:buFont typeface="+mj-lt"/>
              <a:buAutoNum type="arabicParenR"/>
              <a:defRPr/>
            </a:pPr>
            <a:endParaRPr lang="es" dirty="0">
              <a:solidFill>
                <a:schemeClr val="tx1">
                  <a:lumMod val="65000"/>
                  <a:lumOff val="35000"/>
                </a:schemeClr>
              </a:solidFill>
              <a:effectLst>
                <a:outerShdw blurRad="38100" dist="38100" dir="2700000" algn="tl">
                  <a:srgbClr val="000000">
                    <a:alpha val="43137"/>
                  </a:srgbClr>
                </a:outerShdw>
              </a:effectLst>
              <a:latin typeface="Arial" charset="0"/>
            </a:endParaRPr>
          </a:p>
          <a:p>
            <a:pPr marL="342900" indent="-342900" algn="l" rtl="0" eaLnBrk="1" hangingPunct="1">
              <a:buFont typeface="+mj-lt"/>
              <a:buAutoNum type="arabicParenR"/>
              <a:defRPr/>
            </a:pPr>
            <a:r>
              <a:rPr lang="es" b="0" i="0" u="none">
                <a:solidFill>
                  <a:schemeClr val="tx1">
                    <a:lumMod val="65000"/>
                    <a:lumOff val="35000"/>
                  </a:schemeClr>
                </a:solidFill>
                <a:effectLst>
                  <a:outerShdw blurRad="38100" dist="38100" dir="2700000" algn="tl">
                    <a:srgbClr val="000000">
                      <a:alpha val="43137"/>
                    </a:srgbClr>
                  </a:outerShdw>
                </a:effectLst>
                <a:latin typeface="Arial" charset="0"/>
              </a:rPr>
              <a:t>Esto será crítico para efectuar levantamientos muy precisos y repetibles.</a:t>
            </a:r>
          </a:p>
          <a:p>
            <a:pPr marL="342900" indent="-342900" algn="l" rtl="0" eaLnBrk="1" hangingPunct="1">
              <a:buFont typeface="+mj-lt"/>
              <a:buAutoNum type="arabicParenR"/>
              <a:defRPr/>
            </a:pPr>
            <a:endParaRPr lang="es" dirty="0">
              <a:solidFill>
                <a:schemeClr val="tx1">
                  <a:lumMod val="65000"/>
                  <a:lumOff val="35000"/>
                </a:schemeClr>
              </a:solidFill>
              <a:latin typeface="Arial" charset="0"/>
            </a:endParaRPr>
          </a:p>
          <a:p>
            <a:pPr marL="342900" indent="-342900" algn="l" rtl="0" eaLnBrk="1" hangingPunct="1">
              <a:buFont typeface="+mj-lt"/>
              <a:buAutoNum type="arabicParenR"/>
              <a:defRPr/>
            </a:pPr>
            <a:r>
              <a:rPr lang="es" b="0" i="0" u="none">
                <a:solidFill>
                  <a:schemeClr val="tx1">
                    <a:lumMod val="65000"/>
                    <a:lumOff val="35000"/>
                  </a:schemeClr>
                </a:solidFill>
                <a:effectLst>
                  <a:outerShdw blurRad="38100" dist="38100" dir="2700000" algn="tl">
                    <a:srgbClr val="000000">
                      <a:alpha val="43137"/>
                    </a:srgbClr>
                  </a:outerShdw>
                </a:effectLst>
                <a:latin typeface="Arial" charset="0"/>
              </a:rPr>
              <a:t>Entienda que el CG de su bote puede ser </a:t>
            </a:r>
            <a:r>
              <a:rPr lang="es" b="0" i="1" u="sng">
                <a:solidFill>
                  <a:schemeClr val="tx1">
                    <a:lumMod val="65000"/>
                    <a:lumOff val="35000"/>
                  </a:schemeClr>
                </a:solidFill>
                <a:effectLst>
                  <a:outerShdw blurRad="38100" dist="38100" dir="2700000" algn="tl">
                    <a:srgbClr val="000000">
                      <a:alpha val="43137"/>
                    </a:srgbClr>
                  </a:outerShdw>
                </a:effectLst>
                <a:latin typeface="Arial" charset="0"/>
              </a:rPr>
              <a:t>dinámico</a:t>
            </a:r>
            <a:r>
              <a:rPr lang="es" b="0" i="0" u="none">
                <a:solidFill>
                  <a:schemeClr val="tx1">
                    <a:lumMod val="65000"/>
                    <a:lumOff val="35000"/>
                  </a:schemeClr>
                </a:solidFill>
                <a:effectLst>
                  <a:outerShdw blurRad="38100" dist="38100" dir="2700000" algn="tl">
                    <a:srgbClr val="000000">
                      <a:alpha val="43137"/>
                    </a:srgbClr>
                  </a:outerShdw>
                </a:effectLst>
                <a:latin typeface="Arial" charset="0"/>
              </a:rPr>
              <a:t> y necesita ser monitoreado. </a:t>
            </a:r>
          </a:p>
          <a:p>
            <a:pPr marL="342900" indent="-342900" algn="l" rtl="0" eaLnBrk="1" hangingPunct="1">
              <a:buFont typeface="+mj-lt"/>
              <a:buAutoNum type="arabicParenR"/>
              <a:defRPr/>
            </a:pPr>
            <a:endParaRPr lang="es" dirty="0">
              <a:solidFill>
                <a:schemeClr val="tx1">
                  <a:lumMod val="65000"/>
                  <a:lumOff val="35000"/>
                </a:schemeClr>
              </a:solidFill>
              <a:effectLst>
                <a:outerShdw blurRad="38100" dist="38100" dir="2700000" algn="tl">
                  <a:srgbClr val="000000">
                    <a:alpha val="43137"/>
                  </a:srgbClr>
                </a:outerShdw>
              </a:effectLst>
              <a:latin typeface="Arial" charset="0"/>
            </a:endParaRPr>
          </a:p>
        </p:txBody>
      </p:sp>
    </p:spTree>
    <p:extLst>
      <p:ext uri="{BB962C8B-B14F-4D97-AF65-F5344CB8AC3E}">
        <p14:creationId xmlns:p14="http://schemas.microsoft.com/office/powerpoint/2010/main" val="42399360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Slide Number Placeholder 3"/>
          <p:cNvSpPr>
            <a:spLocks noGrp="1"/>
          </p:cNvSpPr>
          <p:nvPr>
            <p:ph type="sldNum" sz="quarter" idx="12"/>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l" rtl="0"/>
            <a:fld id="{090285AB-424D-435D-897B-98FE5C7F7F51}" type="slidenum">
              <a:rPr sz="1200">
                <a:solidFill>
                  <a:srgbClr val="898989"/>
                </a:solidFill>
                <a:effectLst>
                  <a:outerShdw blurRad="38100" dist="38100" dir="2700000" algn="tl">
                    <a:srgbClr val="FFFFFF"/>
                  </a:outerShdw>
                </a:effectLst>
              </a:rPr>
              <a:pPr algn="l" rtl="0"/>
              <a:t>17</a:t>
            </a:fld>
            <a:endParaRPr lang="es" altLang="en-US" sz="1200">
              <a:solidFill>
                <a:srgbClr val="898989"/>
              </a:solidFill>
              <a:effectLst>
                <a:outerShdw blurRad="38100" dist="38100" dir="2700000" algn="tl">
                  <a:srgbClr val="FFFFFF"/>
                </a:outerShdw>
              </a:effectLst>
            </a:endParaRPr>
          </a:p>
        </p:txBody>
      </p:sp>
      <p:sp>
        <p:nvSpPr>
          <p:cNvPr id="8" name="Rectangle 7"/>
          <p:cNvSpPr/>
          <p:nvPr/>
        </p:nvSpPr>
        <p:spPr>
          <a:xfrm>
            <a:off x="228600" y="1295400"/>
            <a:ext cx="8458200" cy="1077218"/>
          </a:xfrm>
          <a:prstGeom prst="rect">
            <a:avLst/>
          </a:prstGeom>
        </p:spPr>
        <p:txBody>
          <a:bodyPr>
            <a:spAutoFit/>
          </a:bodyPr>
          <a:lstStyle/>
          <a:p>
            <a:pPr marL="342900" indent="-342900" algn="l" rtl="0" eaLnBrk="1" hangingPunct="1">
              <a:buFont typeface="+mj-lt"/>
              <a:buAutoNum type="arabicParenR"/>
              <a:defRPr/>
            </a:pPr>
            <a:r>
              <a:rPr lang="es" sz="1600" b="0" i="0" u="none" dirty="0">
                <a:solidFill>
                  <a:schemeClr val="tx1">
                    <a:lumMod val="65000"/>
                    <a:lumOff val="35000"/>
                  </a:schemeClr>
                </a:solidFill>
                <a:latin typeface="Arial" charset="0"/>
              </a:rPr>
              <a:t>Monte su Sensor de Movimiento (MRU o IMU) en el CG o tan cerca como sea posible.</a:t>
            </a:r>
          </a:p>
          <a:p>
            <a:pPr marL="342900" indent="-342900" algn="l" rtl="0" eaLnBrk="1" hangingPunct="1">
              <a:buFont typeface="+mj-lt"/>
              <a:buAutoNum type="arabicParenR"/>
              <a:defRPr/>
            </a:pPr>
            <a:endParaRPr lang="es" sz="1600" dirty="0">
              <a:solidFill>
                <a:schemeClr val="tx1">
                  <a:lumMod val="65000"/>
                  <a:lumOff val="35000"/>
                </a:schemeClr>
              </a:solidFill>
              <a:latin typeface="Arial" charset="0"/>
            </a:endParaRPr>
          </a:p>
          <a:p>
            <a:pPr marL="342900" indent="-342900" algn="l" rtl="0" eaLnBrk="1" hangingPunct="1">
              <a:buFont typeface="+mj-lt"/>
              <a:buAutoNum type="arabicParenR"/>
              <a:defRPr/>
            </a:pPr>
            <a:r>
              <a:rPr lang="es" sz="1600" b="0" i="0" u="none" dirty="0">
                <a:solidFill>
                  <a:schemeClr val="tx1">
                    <a:lumMod val="65000"/>
                    <a:lumOff val="35000"/>
                  </a:schemeClr>
                </a:solidFill>
                <a:latin typeface="Arial" charset="0"/>
              </a:rPr>
              <a:t>Montaje Multihaz    (Preocupación Principal  -  </a:t>
            </a:r>
            <a:r>
              <a:rPr lang="es" sz="1600" b="1" i="1" u="none" dirty="0">
                <a:solidFill>
                  <a:srgbClr val="FF0000"/>
                </a:solidFill>
                <a:latin typeface="Arial" charset="0"/>
              </a:rPr>
              <a:t>MONTAJE TAN RIGIDO COMO SEA POSIBLE</a:t>
            </a:r>
            <a:r>
              <a:rPr lang="es" sz="1600" b="0" i="0" u="none" dirty="0">
                <a:solidFill>
                  <a:schemeClr val="tx1">
                    <a:lumMod val="65000"/>
                    <a:lumOff val="35000"/>
                  </a:schemeClr>
                </a:solidFill>
                <a:latin typeface="Arial" charset="0"/>
              </a:rPr>
              <a:t>)</a:t>
            </a:r>
          </a:p>
        </p:txBody>
      </p:sp>
      <p:sp>
        <p:nvSpPr>
          <p:cNvPr id="10" name="Rectangle 9"/>
          <p:cNvSpPr/>
          <p:nvPr/>
        </p:nvSpPr>
        <p:spPr>
          <a:xfrm>
            <a:off x="533400" y="2286000"/>
            <a:ext cx="4343400" cy="1600438"/>
          </a:xfrm>
          <a:prstGeom prst="rect">
            <a:avLst/>
          </a:prstGeom>
        </p:spPr>
        <p:txBody>
          <a:bodyPr>
            <a:spAutoFit/>
          </a:bodyPr>
          <a:lstStyle/>
          <a:p>
            <a:pPr algn="l" rtl="0" eaLnBrk="1" hangingPunct="1">
              <a:defRPr/>
            </a:pPr>
            <a:r>
              <a:rPr lang="es" sz="1600" b="0" i="0" u="none">
                <a:solidFill>
                  <a:schemeClr val="tx1">
                    <a:lumMod val="65000"/>
                    <a:lumOff val="35000"/>
                  </a:schemeClr>
                </a:solidFill>
                <a:latin typeface="Arial" charset="0"/>
              </a:rPr>
              <a:t>(Orden de preferencia)</a:t>
            </a:r>
          </a:p>
          <a:p>
            <a:pPr marL="285750" indent="-285750" algn="l" rtl="0" eaLnBrk="1" hangingPunct="1">
              <a:buFont typeface="Arial" panose="020B0604020202020204" pitchFamily="34" charset="0"/>
              <a:buChar char="•"/>
              <a:defRPr/>
            </a:pPr>
            <a:r>
              <a:rPr lang="es" sz="1600" b="0" i="0" u="none">
                <a:solidFill>
                  <a:schemeClr val="bg2"/>
                </a:solidFill>
                <a:latin typeface="Arial" charset="0"/>
              </a:rPr>
              <a:t>Montaje en el Casco en el CG del Bote.</a:t>
            </a:r>
          </a:p>
          <a:p>
            <a:pPr marL="285750" indent="-285750" algn="l" rtl="0" eaLnBrk="1" hangingPunct="1">
              <a:buFont typeface="Arial" panose="020B0604020202020204" pitchFamily="34" charset="0"/>
              <a:buChar char="•"/>
              <a:defRPr/>
            </a:pPr>
            <a:r>
              <a:rPr lang="es" sz="1600" b="0" i="0" u="none">
                <a:solidFill>
                  <a:schemeClr val="bg2"/>
                </a:solidFill>
                <a:latin typeface="Arial" charset="0"/>
              </a:rPr>
              <a:t>Poste Lunar en el CG del Bote.</a:t>
            </a:r>
          </a:p>
          <a:p>
            <a:pPr marL="285750" indent="-285750" algn="l" rtl="0" eaLnBrk="1" hangingPunct="1">
              <a:buFont typeface="Arial" panose="020B0604020202020204" pitchFamily="34" charset="0"/>
              <a:buChar char="•"/>
              <a:defRPr/>
            </a:pPr>
            <a:r>
              <a:rPr lang="es" sz="1600" b="0" i="0" u="none">
                <a:solidFill>
                  <a:schemeClr val="bg2"/>
                </a:solidFill>
                <a:latin typeface="Arial" charset="0"/>
              </a:rPr>
              <a:t>Poste de Montaje; a través del Casco, Sobre-la-Proa</a:t>
            </a:r>
          </a:p>
          <a:p>
            <a:pPr marL="285750" indent="-285750" algn="l" rtl="0" eaLnBrk="1" hangingPunct="1">
              <a:buFont typeface="Arial" panose="020B0604020202020204" pitchFamily="34" charset="0"/>
              <a:buChar char="•"/>
              <a:defRPr/>
            </a:pPr>
            <a:r>
              <a:rPr lang="es" sz="1600" b="0" i="0" u="none">
                <a:solidFill>
                  <a:schemeClr val="bg2"/>
                </a:solidFill>
                <a:latin typeface="Arial" charset="0"/>
              </a:rPr>
              <a:t>Montaje Sobre-el-Costado.</a:t>
            </a:r>
          </a:p>
        </p:txBody>
      </p:sp>
      <p:sp>
        <p:nvSpPr>
          <p:cNvPr id="11" name="TextBox 10"/>
          <p:cNvSpPr txBox="1"/>
          <p:nvPr/>
        </p:nvSpPr>
        <p:spPr>
          <a:xfrm>
            <a:off x="228600" y="4191000"/>
            <a:ext cx="8915400" cy="2092881"/>
          </a:xfrm>
          <a:prstGeom prst="rect">
            <a:avLst/>
          </a:prstGeom>
          <a:noFill/>
        </p:spPr>
        <p:txBody>
          <a:bodyPr>
            <a:spAutoFit/>
          </a:bodyPr>
          <a:lstStyle/>
          <a:p>
            <a:pPr marL="342900" indent="-342900" algn="l" rtl="0" eaLnBrk="1" hangingPunct="1">
              <a:buFontTx/>
              <a:buAutoNum type="arabicParenR" startAt="3"/>
              <a:defRPr/>
            </a:pPr>
            <a:r>
              <a:rPr lang="es" sz="1600" b="0" i="0" u="none">
                <a:solidFill>
                  <a:schemeClr val="tx1">
                    <a:lumMod val="65000"/>
                    <a:lumOff val="35000"/>
                  </a:schemeClr>
                </a:solidFill>
                <a:latin typeface="Arial" charset="0"/>
              </a:rPr>
              <a:t>Sistema Posicionamiento Coloque su antena GPS tan alta como sea posible y directamente sobre el CG del Bote o tan cerca como sea posible.  Sistemas Posicionamiento Alternos requerirán la “línea de vista” más visible que sea posible también (ie. Estación Total Robótica)</a:t>
            </a:r>
          </a:p>
          <a:p>
            <a:pPr marL="342900" indent="-342900" algn="l" rtl="0" eaLnBrk="1" hangingPunct="1">
              <a:buFontTx/>
              <a:buAutoNum type="arabicParenR" startAt="3"/>
              <a:defRPr/>
            </a:pPr>
            <a:endParaRPr lang="es" sz="1600" dirty="0">
              <a:solidFill>
                <a:schemeClr val="tx1">
                  <a:lumMod val="65000"/>
                  <a:lumOff val="35000"/>
                </a:schemeClr>
              </a:solidFill>
              <a:latin typeface="Arial" charset="0"/>
            </a:endParaRPr>
          </a:p>
          <a:p>
            <a:pPr marL="342900" indent="-342900" algn="l" rtl="0" eaLnBrk="1" hangingPunct="1">
              <a:buFontTx/>
              <a:buAutoNum type="arabicParenR" startAt="3"/>
              <a:defRPr/>
            </a:pPr>
            <a:r>
              <a:rPr lang="es" sz="1600" b="0" i="0" u="none">
                <a:solidFill>
                  <a:schemeClr val="tx1">
                    <a:lumMod val="65000"/>
                    <a:lumOff val="35000"/>
                  </a:schemeClr>
                </a:solidFill>
                <a:latin typeface="Arial" charset="0"/>
              </a:rPr>
              <a:t>Dispositivo de Rumbo ubicación no es tan crítica, sin embargo, mediciones precisas de ófsets y ubicación, ayudaran en los datos más precisos posibles.</a:t>
            </a:r>
          </a:p>
          <a:p>
            <a:pPr marL="342900" indent="-342900" algn="l" rtl="0" eaLnBrk="1" hangingPunct="1">
              <a:defRPr/>
            </a:pPr>
            <a:endParaRPr lang="es" sz="1600" dirty="0">
              <a:solidFill>
                <a:schemeClr val="tx1">
                  <a:lumMod val="65000"/>
                  <a:lumOff val="35000"/>
                </a:schemeClr>
              </a:solidFill>
              <a:latin typeface="Arial" charset="0"/>
            </a:endParaRPr>
          </a:p>
        </p:txBody>
      </p:sp>
      <p:sp>
        <p:nvSpPr>
          <p:cNvPr id="13" name="TextBox 12"/>
          <p:cNvSpPr txBox="1"/>
          <p:nvPr/>
        </p:nvSpPr>
        <p:spPr>
          <a:xfrm>
            <a:off x="590974" y="93134"/>
            <a:ext cx="3124200" cy="708025"/>
          </a:xfrm>
          <a:prstGeom prst="rect">
            <a:avLst/>
          </a:prstGeom>
          <a:noFill/>
        </p:spPr>
        <p:txBody>
          <a:bodyPr>
            <a:spAutoFit/>
          </a:bodyPr>
          <a:lstStyle/>
          <a:p>
            <a:pPr algn="l" rtl="0" eaLnBrk="1" hangingPunct="1">
              <a:defRPr/>
            </a:pPr>
            <a:r>
              <a:rPr lang="es" sz="4000" b="0" i="0" u="none">
                <a:solidFill>
                  <a:schemeClr val="bg1"/>
                </a:solidFill>
                <a:latin typeface="Arial" charset="0"/>
              </a:rPr>
              <a:t>Instalación</a:t>
            </a:r>
          </a:p>
        </p:txBody>
      </p:sp>
    </p:spTree>
    <p:extLst>
      <p:ext uri="{BB962C8B-B14F-4D97-AF65-F5344CB8AC3E}">
        <p14:creationId xmlns:p14="http://schemas.microsoft.com/office/powerpoint/2010/main" val="29926100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l" rtl="0"/>
            <a:r>
              <a:rPr lang="es" b="0" i="0" u="none"/>
              <a:t>Sincronización Reloj</a:t>
            </a:r>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18</a:t>
            </a:fld>
            <a:endParaRPr lang="es"/>
          </a:p>
        </p:txBody>
      </p:sp>
      <p:sp>
        <p:nvSpPr>
          <p:cNvPr id="7" name="Oval 6">
            <a:hlinkClick r:id="rId2" action="ppaction://hlinksldjump"/>
          </p:cNvPr>
          <p:cNvSpPr/>
          <p:nvPr/>
        </p:nvSpPr>
        <p:spPr>
          <a:xfrm>
            <a:off x="347472" y="277091"/>
            <a:ext cx="864801" cy="879763"/>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Tree>
    <p:extLst>
      <p:ext uri="{BB962C8B-B14F-4D97-AF65-F5344CB8AC3E}">
        <p14:creationId xmlns:p14="http://schemas.microsoft.com/office/powerpoint/2010/main" val="42435273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rrowheads="1"/>
          </p:cNvSpPr>
          <p:nvPr>
            <p:ph type="title"/>
          </p:nvPr>
        </p:nvSpPr>
        <p:spPr/>
        <p:txBody>
          <a:bodyPr/>
          <a:lstStyle/>
          <a:p>
            <a:pPr marL="53975" algn="l" rtl="0" eaLnBrk="1" hangingPunct="1"/>
            <a:r>
              <a:rPr lang="es" sz="3200" b="0" i="0" u="none">
                <a:latin typeface="Arial" panose="020B0604020202020204" pitchFamily="34" charset="0"/>
                <a:cs typeface="Arial" panose="020B0604020202020204" pitchFamily="34" charset="0"/>
              </a:rPr>
              <a:t>Quien debe Sincronizar</a:t>
            </a:r>
            <a:r>
              <a:rPr lang="es" sz="3600" b="0" i="0" u="none">
                <a:latin typeface="Arial" panose="020B0604020202020204" pitchFamily="34" charset="0"/>
                <a:cs typeface="Arial" panose="020B0604020202020204" pitchFamily="34" charset="0"/>
              </a:rPr>
              <a:t>?</a:t>
            </a:r>
          </a:p>
        </p:txBody>
      </p:sp>
      <p:sp>
        <p:nvSpPr>
          <p:cNvPr id="27651" name="Rectangle 3"/>
          <p:cNvSpPr>
            <a:spLocks noGrp="1" noChangeArrowheads="1"/>
          </p:cNvSpPr>
          <p:nvPr>
            <p:ph idx="4294967295"/>
          </p:nvPr>
        </p:nvSpPr>
        <p:spPr>
          <a:xfrm>
            <a:off x="609600" y="1761565"/>
            <a:ext cx="8229600" cy="3962400"/>
          </a:xfrm>
        </p:spPr>
        <p:txBody>
          <a:bodyPr/>
          <a:lstStyle/>
          <a:p>
            <a:pPr marL="342900" indent="-342900" algn="l" rtl="0" eaLnBrk="1" hangingPunct="1">
              <a:buClr>
                <a:schemeClr val="tx1">
                  <a:lumMod val="65000"/>
                  <a:lumOff val="35000"/>
                </a:schemeClr>
              </a:buClr>
              <a:buFont typeface="Arial" panose="020B0604020202020204" pitchFamily="34" charset="0"/>
              <a:buChar char="•"/>
            </a:pPr>
            <a:r>
              <a:rPr lang="es" sz="2400" b="0" i="0" u="none">
                <a:solidFill>
                  <a:schemeClr val="tx1">
                    <a:lumMod val="65000"/>
                    <a:lumOff val="35000"/>
                  </a:schemeClr>
                </a:solidFill>
                <a:latin typeface="Arial" panose="020B0604020202020204" pitchFamily="34" charset="0"/>
                <a:cs typeface="Arial" panose="020B0604020202020204" pitchFamily="34" charset="0"/>
              </a:rPr>
              <a:t>Sincronize sí usted tiene un multihaz que saca datagramas con etiquetas de tiempo UTC.</a:t>
            </a:r>
          </a:p>
          <a:p>
            <a:pPr marL="342900" indent="-342900" algn="l" rtl="0" eaLnBrk="1" hangingPunct="1">
              <a:buClr>
                <a:schemeClr val="tx1">
                  <a:lumMod val="65000"/>
                  <a:lumOff val="35000"/>
                </a:schemeClr>
              </a:buClr>
              <a:buFont typeface="Arial" panose="020B0604020202020204" pitchFamily="34" charset="0"/>
              <a:buChar char="•"/>
            </a:pPr>
            <a:endParaRPr lang="es" altLang="en-US" sz="2400" dirty="0">
              <a:solidFill>
                <a:schemeClr val="tx1">
                  <a:lumMod val="65000"/>
                  <a:lumOff val="35000"/>
                </a:schemeClr>
              </a:solidFill>
              <a:latin typeface="Arial" panose="020B0604020202020204" pitchFamily="34" charset="0"/>
              <a:cs typeface="Arial" panose="020B0604020202020204" pitchFamily="34" charset="0"/>
            </a:endParaRPr>
          </a:p>
          <a:p>
            <a:pPr marL="342900" indent="-342900" algn="l" rtl="0" eaLnBrk="1" hangingPunct="1">
              <a:buClr>
                <a:schemeClr val="tx1">
                  <a:lumMod val="65000"/>
                  <a:lumOff val="35000"/>
                </a:schemeClr>
              </a:buClr>
              <a:buFont typeface="Arial" panose="020B0604020202020204" pitchFamily="34" charset="0"/>
              <a:buChar char="•"/>
            </a:pPr>
            <a:r>
              <a:rPr lang="es" sz="2400" b="0" i="0" u="none">
                <a:solidFill>
                  <a:schemeClr val="tx1">
                    <a:lumMod val="65000"/>
                    <a:lumOff val="35000"/>
                  </a:schemeClr>
                </a:solidFill>
                <a:latin typeface="Arial" panose="020B0604020202020204" pitchFamily="34" charset="0"/>
                <a:cs typeface="Arial" panose="020B0604020202020204" pitchFamily="34" charset="0"/>
              </a:rPr>
              <a:t>Sincronize sí usted planea usar Oleaje post-procesado.</a:t>
            </a:r>
          </a:p>
          <a:p>
            <a:pPr marL="457200" indent="-457200" algn="l" rtl="0" eaLnBrk="1" hangingPunct="1">
              <a:buClr>
                <a:schemeClr val="tx1">
                  <a:lumMod val="65000"/>
                  <a:lumOff val="35000"/>
                </a:schemeClr>
              </a:buClr>
              <a:buFont typeface="Arial" panose="020B0604020202020204" pitchFamily="34" charset="0"/>
              <a:buChar char="•"/>
            </a:pPr>
            <a:endParaRPr lang="es" altLang="en-US" sz="2400" dirty="0">
              <a:solidFill>
                <a:schemeClr val="tx1">
                  <a:lumMod val="65000"/>
                  <a:lumOff val="35000"/>
                </a:schemeClr>
              </a:solidFill>
              <a:latin typeface="Arial" panose="020B0604020202020204" pitchFamily="34" charset="0"/>
              <a:cs typeface="Arial" panose="020B0604020202020204" pitchFamily="34" charset="0"/>
            </a:endParaRPr>
          </a:p>
          <a:p>
            <a:pPr marL="342900" indent="-342900" algn="l" rtl="0" eaLnBrk="1" hangingPunct="1">
              <a:buClr>
                <a:schemeClr val="tx1">
                  <a:lumMod val="65000"/>
                  <a:lumOff val="35000"/>
                </a:schemeClr>
              </a:buClr>
              <a:buFont typeface="Arial" panose="020B0604020202020204" pitchFamily="34" charset="0"/>
              <a:buChar char="•"/>
            </a:pPr>
            <a:r>
              <a:rPr lang="es" sz="2400" b="0" i="0" u="none">
                <a:solidFill>
                  <a:schemeClr val="tx1">
                    <a:lumMod val="65000"/>
                    <a:lumOff val="35000"/>
                  </a:schemeClr>
                </a:solidFill>
                <a:latin typeface="Arial" panose="020B0604020202020204" pitchFamily="34" charset="0"/>
                <a:cs typeface="Arial" panose="020B0604020202020204" pitchFamily="34" charset="0"/>
              </a:rPr>
              <a:t>Sincronize sí usted planea usar posiciones GPS post-procesadas.</a:t>
            </a:r>
          </a:p>
          <a:p>
            <a:pPr marL="342900" indent="-342900" algn="l" rtl="0" eaLnBrk="1" hangingPunct="1">
              <a:buClr>
                <a:schemeClr val="tx1">
                  <a:lumMod val="65000"/>
                  <a:lumOff val="35000"/>
                </a:schemeClr>
              </a:buClr>
              <a:buFont typeface="Arial" panose="020B0604020202020204" pitchFamily="34" charset="0"/>
              <a:buChar char="•"/>
            </a:pPr>
            <a:endParaRPr lang="es" altLang="en-US" sz="2400" dirty="0">
              <a:solidFill>
                <a:schemeClr val="tx1">
                  <a:lumMod val="65000"/>
                  <a:lumOff val="35000"/>
                </a:schemeClr>
              </a:solidFill>
              <a:latin typeface="Arial" panose="020B0604020202020204" pitchFamily="34" charset="0"/>
              <a:cs typeface="Arial" panose="020B0604020202020204" pitchFamily="34" charset="0"/>
            </a:endParaRPr>
          </a:p>
          <a:p>
            <a:pPr marL="342900" indent="-342900" algn="l" rtl="0" eaLnBrk="1" hangingPunct="1">
              <a:buClr>
                <a:schemeClr val="tx1">
                  <a:lumMod val="65000"/>
                  <a:lumOff val="35000"/>
                </a:schemeClr>
              </a:buClr>
              <a:buFont typeface="Arial" panose="020B0604020202020204" pitchFamily="34" charset="0"/>
              <a:buChar char="•"/>
            </a:pPr>
            <a:r>
              <a:rPr lang="es" sz="2400" b="0" i="0" u="none">
                <a:solidFill>
                  <a:schemeClr val="tx1">
                    <a:lumMod val="65000"/>
                    <a:lumOff val="35000"/>
                  </a:schemeClr>
                </a:solidFill>
                <a:latin typeface="Arial" panose="020B0604020202020204" pitchFamily="34" charset="0"/>
                <a:cs typeface="Arial" panose="020B0604020202020204" pitchFamily="34" charset="0"/>
              </a:rPr>
              <a:t>Sincronice sí usted está usando datos LiDAR</a:t>
            </a:r>
          </a:p>
        </p:txBody>
      </p:sp>
    </p:spTree>
    <p:extLst>
      <p:ext uri="{BB962C8B-B14F-4D97-AF65-F5344CB8AC3E}">
        <p14:creationId xmlns:p14="http://schemas.microsoft.com/office/powerpoint/2010/main" val="31472884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p:cNvSpPr>
          <p:nvPr>
            <p:ph type="title"/>
          </p:nvPr>
        </p:nvSpPr>
        <p:spPr/>
        <p:txBody>
          <a:bodyPr/>
          <a:lstStyle/>
          <a:p>
            <a:pPr marL="53975" algn="l" rtl="0" eaLnBrk="1" hangingPunct="1"/>
            <a:r>
              <a:rPr lang="es" sz="3200" b="0" i="0" u="none">
                <a:latin typeface="Arial" panose="020B0604020202020204" pitchFamily="34" charset="0"/>
                <a:cs typeface="Arial" panose="020B0604020202020204" pitchFamily="34" charset="0"/>
              </a:rPr>
              <a:t>Multihaz vs. Monohaz.</a:t>
            </a:r>
          </a:p>
        </p:txBody>
      </p:sp>
      <p:graphicFrame>
        <p:nvGraphicFramePr>
          <p:cNvPr id="34819" name="Object 13"/>
          <p:cNvGraphicFramePr>
            <a:graphicFrameLocks noChangeAspect="1"/>
          </p:cNvGraphicFramePr>
          <p:nvPr>
            <p:extLst/>
          </p:nvPr>
        </p:nvGraphicFramePr>
        <p:xfrm>
          <a:off x="3319272" y="4239185"/>
          <a:ext cx="2819400" cy="2460625"/>
        </p:xfrm>
        <a:graphic>
          <a:graphicData uri="http://schemas.openxmlformats.org/presentationml/2006/ole">
            <mc:AlternateContent xmlns:mc="http://schemas.openxmlformats.org/markup-compatibility/2006">
              <mc:Choice xmlns:v="urn:schemas-microsoft-com:vml" Requires="v">
                <p:oleObj spid="_x0000_s1026" name="Bitmap Image" r:id="rId4" imgW="4791744" imgH="4180952" progId="Paint.Picture">
                  <p:embed/>
                </p:oleObj>
              </mc:Choice>
              <mc:Fallback>
                <p:oleObj name="Bitmap Image" r:id="rId4" imgW="4791744" imgH="4180952"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19272" y="4239185"/>
                        <a:ext cx="2819400" cy="2460625"/>
                      </a:xfrm>
                      <a:prstGeom prst="rect">
                        <a:avLst/>
                      </a:prstGeom>
                      <a:noFill/>
                      <a:ln w="19050">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4820" name="Object 11"/>
          <p:cNvGraphicFramePr>
            <a:graphicFrameLocks noChangeAspect="1"/>
          </p:cNvGraphicFramePr>
          <p:nvPr>
            <p:extLst/>
          </p:nvPr>
        </p:nvGraphicFramePr>
        <p:xfrm>
          <a:off x="347472" y="4239185"/>
          <a:ext cx="2819400" cy="2452688"/>
        </p:xfrm>
        <a:graphic>
          <a:graphicData uri="http://schemas.openxmlformats.org/presentationml/2006/ole">
            <mc:AlternateContent xmlns:mc="http://schemas.openxmlformats.org/markup-compatibility/2006">
              <mc:Choice xmlns:v="urn:schemas-microsoft-com:vml" Requires="v">
                <p:oleObj spid="_x0000_s1027" name="Bitmap Image" r:id="rId6" imgW="4761905" imgH="4142857" progId="Paint.Picture">
                  <p:embed/>
                </p:oleObj>
              </mc:Choice>
              <mc:Fallback>
                <p:oleObj name="Bitmap Image" r:id="rId6" imgW="4761905" imgH="4142857" progId="Paint.Picture">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7472" y="4239185"/>
                        <a:ext cx="2819400" cy="2452688"/>
                      </a:xfrm>
                      <a:prstGeom prst="rect">
                        <a:avLst/>
                      </a:prstGeom>
                      <a:noFill/>
                      <a:ln w="19050">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5365" name="Text Box 14">
            <a:extLst>
              <a:ext uri="{FF2B5EF4-FFF2-40B4-BE49-F238E27FC236}">
                <a16:creationId xmlns="" xmlns:a16="http://schemas.microsoft.com/office/drawing/2014/main" id="{1E358AF6-C8D7-4C30-88A0-BF7E20E9DBC4}"/>
              </a:ext>
            </a:extLst>
          </p:cNvPr>
          <p:cNvSpPr txBox="1">
            <a:spLocks noChangeArrowheads="1"/>
          </p:cNvSpPr>
          <p:nvPr/>
        </p:nvSpPr>
        <p:spPr bwMode="auto">
          <a:xfrm>
            <a:off x="277812" y="1074738"/>
            <a:ext cx="6248400" cy="846386"/>
          </a:xfrm>
          <a:prstGeom prst="rect">
            <a:avLst/>
          </a:prstGeom>
          <a:noFill/>
          <a:ln w="9525">
            <a:noFill/>
            <a:miter lim="800000"/>
            <a:headEnd/>
            <a:tailEnd/>
          </a:ln>
        </p:spPr>
        <p:txBody>
          <a:bodyPr>
            <a:spAutoFit/>
          </a:bodyPr>
          <a:lstStyle/>
          <a:p>
            <a:pPr algn="l" rtl="0">
              <a:spcBef>
                <a:spcPts val="0"/>
              </a:spcBef>
              <a:defRPr/>
            </a:pPr>
            <a:r>
              <a:rPr lang="es" sz="1600" b="1" i="0" u="none" dirty="0">
                <a:solidFill>
                  <a:schemeClr val="bg2"/>
                </a:solidFill>
                <a:latin typeface="+mn-lt"/>
              </a:rPr>
              <a:t>Lo Bueno:</a:t>
            </a:r>
          </a:p>
          <a:p>
            <a:pPr algn="l" rtl="0">
              <a:spcBef>
                <a:spcPts val="600"/>
              </a:spcBef>
              <a:defRPr/>
            </a:pPr>
            <a:r>
              <a:rPr lang="es" sz="1400" b="0" i="0" u="none" dirty="0">
                <a:solidFill>
                  <a:schemeClr val="tx1">
                    <a:lumMod val="65000"/>
                    <a:lumOff val="35000"/>
                  </a:schemeClr>
                </a:solidFill>
                <a:latin typeface="+mn-lt"/>
              </a:rPr>
              <a:t>Ahorra tiempo: Multihaz provee alta resolución y completa cobertura del fondo marino. Los datos son más precisos para cálculos de volumen.</a:t>
            </a:r>
          </a:p>
        </p:txBody>
      </p:sp>
      <p:sp>
        <p:nvSpPr>
          <p:cNvPr id="15366" name="Text Box 15">
            <a:extLst>
              <a:ext uri="{FF2B5EF4-FFF2-40B4-BE49-F238E27FC236}">
                <a16:creationId xmlns="" xmlns:a16="http://schemas.microsoft.com/office/drawing/2014/main" id="{BD1EC372-051F-42BE-B339-6A767F578980}"/>
              </a:ext>
            </a:extLst>
          </p:cNvPr>
          <p:cNvSpPr txBox="1">
            <a:spLocks noChangeArrowheads="1"/>
          </p:cNvSpPr>
          <p:nvPr/>
        </p:nvSpPr>
        <p:spPr bwMode="auto">
          <a:xfrm>
            <a:off x="285750" y="2362200"/>
            <a:ext cx="6105525" cy="846386"/>
          </a:xfrm>
          <a:prstGeom prst="rect">
            <a:avLst/>
          </a:prstGeom>
          <a:noFill/>
          <a:ln w="9525">
            <a:noFill/>
            <a:miter lim="800000"/>
            <a:headEnd/>
            <a:tailEnd/>
          </a:ln>
        </p:spPr>
        <p:txBody>
          <a:bodyPr>
            <a:spAutoFit/>
          </a:bodyPr>
          <a:lstStyle/>
          <a:p>
            <a:pPr algn="l" rtl="0">
              <a:spcBef>
                <a:spcPct val="50000"/>
              </a:spcBef>
              <a:defRPr/>
            </a:pPr>
            <a:r>
              <a:rPr lang="es" sz="1600" b="1" i="0" u="none">
                <a:solidFill>
                  <a:schemeClr val="bg2"/>
                </a:solidFill>
                <a:latin typeface="+mn-lt"/>
              </a:rPr>
              <a:t>Lo Malo:</a:t>
            </a:r>
          </a:p>
          <a:p>
            <a:pPr algn="l" rtl="0">
              <a:spcBef>
                <a:spcPts val="600"/>
              </a:spcBef>
              <a:defRPr/>
            </a:pPr>
            <a:r>
              <a:rPr lang="es" sz="1400" b="0" i="0" u="none">
                <a:solidFill>
                  <a:schemeClr val="tx1">
                    <a:lumMod val="65000"/>
                    <a:lumOff val="35000"/>
                  </a:schemeClr>
                </a:solidFill>
                <a:latin typeface="+mn-lt"/>
              </a:rPr>
              <a:t>Más datos para trabajar y más tiempo para procesar. Con sensores adicionales requeridos, hay más fuentes de error.</a:t>
            </a:r>
          </a:p>
        </p:txBody>
      </p:sp>
      <p:sp>
        <p:nvSpPr>
          <p:cNvPr id="1032" name="Text Box 16">
            <a:extLst>
              <a:ext uri="{FF2B5EF4-FFF2-40B4-BE49-F238E27FC236}">
                <a16:creationId xmlns="" xmlns:a16="http://schemas.microsoft.com/office/drawing/2014/main" id="{4F126E7C-769B-4A7F-B357-F1ACE1EF0487}"/>
              </a:ext>
            </a:extLst>
          </p:cNvPr>
          <p:cNvSpPr txBox="1">
            <a:spLocks noChangeArrowheads="1"/>
          </p:cNvSpPr>
          <p:nvPr/>
        </p:nvSpPr>
        <p:spPr bwMode="auto">
          <a:xfrm>
            <a:off x="6352054" y="4765902"/>
            <a:ext cx="2845453" cy="1323439"/>
          </a:xfrm>
          <a:prstGeom prst="rect">
            <a:avLst/>
          </a:prstGeom>
          <a:noFill/>
          <a:ln w="9525">
            <a:noFill/>
            <a:miter lim="800000"/>
            <a:headEnd/>
            <a:tailEnd/>
          </a:ln>
        </p:spPr>
        <p:txBody>
          <a:bodyPr wrap="square">
            <a:spAutoFit/>
          </a:bodyPr>
          <a:lstStyle/>
          <a:p>
            <a:pPr algn="l" rtl="0">
              <a:spcBef>
                <a:spcPct val="50000"/>
              </a:spcBef>
              <a:defRPr/>
            </a:pPr>
            <a:r>
              <a:rPr lang="es" sz="1600" b="0" i="0" u="none">
                <a:solidFill>
                  <a:schemeClr val="tx1">
                    <a:lumMod val="65000"/>
                    <a:lumOff val="35000"/>
                  </a:schemeClr>
                </a:solidFill>
                <a:latin typeface="+mn-lt"/>
              </a:rPr>
              <a:t>Ejemplo de usar un Multihaz donde previamente se trabajo con un sonar monohaz. Una Obstrucción fue fácilmente no vista</a:t>
            </a:r>
          </a:p>
        </p:txBody>
      </p:sp>
      <p:graphicFrame>
        <p:nvGraphicFramePr>
          <p:cNvPr id="34824" name="Object 19"/>
          <p:cNvGraphicFramePr>
            <a:graphicFrameLocks noChangeAspect="1"/>
          </p:cNvGraphicFramePr>
          <p:nvPr>
            <p:extLst/>
          </p:nvPr>
        </p:nvGraphicFramePr>
        <p:xfrm>
          <a:off x="6352054" y="1805503"/>
          <a:ext cx="2623577" cy="1950749"/>
        </p:xfrm>
        <a:graphic>
          <a:graphicData uri="http://schemas.openxmlformats.org/presentationml/2006/ole">
            <mc:AlternateContent xmlns:mc="http://schemas.openxmlformats.org/markup-compatibility/2006">
              <mc:Choice xmlns:v="urn:schemas-microsoft-com:vml" Requires="v">
                <p:oleObj spid="_x0000_s1028" name="Bitmap Image" r:id="rId8" imgW="6916115" imgH="5144218" progId="Paint.Picture">
                  <p:embed/>
                </p:oleObj>
              </mc:Choice>
              <mc:Fallback>
                <p:oleObj name="Bitmap Image" r:id="rId8" imgW="6916115" imgH="5144218" progId="Paint.Picture">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352054" y="1805503"/>
                        <a:ext cx="2623577" cy="1950749"/>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ext Box 20">
            <a:extLst>
              <a:ext uri="{FF2B5EF4-FFF2-40B4-BE49-F238E27FC236}">
                <a16:creationId xmlns="" xmlns:a16="http://schemas.microsoft.com/office/drawing/2014/main" id="{724BDF6A-D9BD-44B4-80C3-E982C91F0779}"/>
              </a:ext>
            </a:extLst>
          </p:cNvPr>
          <p:cNvSpPr txBox="1">
            <a:spLocks noChangeArrowheads="1"/>
          </p:cNvSpPr>
          <p:nvPr/>
        </p:nvSpPr>
        <p:spPr bwMode="auto">
          <a:xfrm>
            <a:off x="268287" y="3392488"/>
            <a:ext cx="5721350" cy="630942"/>
          </a:xfrm>
          <a:prstGeom prst="rect">
            <a:avLst/>
          </a:prstGeom>
          <a:noFill/>
          <a:ln w="9525">
            <a:noFill/>
            <a:miter lim="800000"/>
            <a:headEnd/>
            <a:tailEnd/>
          </a:ln>
        </p:spPr>
        <p:txBody>
          <a:bodyPr>
            <a:spAutoFit/>
          </a:bodyPr>
          <a:lstStyle/>
          <a:p>
            <a:pPr algn="l" rtl="0">
              <a:spcBef>
                <a:spcPct val="50000"/>
              </a:spcBef>
              <a:defRPr/>
            </a:pPr>
            <a:r>
              <a:rPr lang="es" sz="1600" b="1" i="0" u="none">
                <a:solidFill>
                  <a:schemeClr val="bg2"/>
                </a:solidFill>
                <a:latin typeface="+mn-lt"/>
              </a:rPr>
              <a:t>Lo feo:</a:t>
            </a:r>
            <a:r>
              <a:rPr lang="es" sz="1600" b="0" i="0" u="none">
                <a:solidFill>
                  <a:schemeClr val="bg2"/>
                </a:solidFill>
                <a:latin typeface="+mn-lt"/>
              </a:rPr>
              <a:t>  </a:t>
            </a:r>
          </a:p>
          <a:p>
            <a:pPr algn="l" rtl="0">
              <a:spcBef>
                <a:spcPts val="600"/>
              </a:spcBef>
              <a:defRPr/>
            </a:pPr>
            <a:r>
              <a:rPr lang="es" sz="1400" b="0" i="0" u="none">
                <a:solidFill>
                  <a:schemeClr val="tx1">
                    <a:lumMod val="65000"/>
                    <a:lumOff val="35000"/>
                  </a:schemeClr>
                </a:solidFill>
                <a:latin typeface="+mn-lt"/>
              </a:rPr>
              <a:t>El avión se pierde completamente en las isóbatas de monohaz</a:t>
            </a:r>
            <a:r>
              <a:rPr lang="es" sz="1200" b="0" i="0" u="none">
                <a:solidFill>
                  <a:schemeClr val="tx1">
                    <a:lumMod val="65000"/>
                    <a:lumOff val="35000"/>
                  </a:schemeClr>
                </a:solidFill>
                <a:latin typeface="+mn-lt"/>
              </a:rPr>
              <a:t>.</a:t>
            </a:r>
          </a:p>
        </p:txBody>
      </p:sp>
    </p:spTree>
    <p:extLst>
      <p:ext uri="{BB962C8B-B14F-4D97-AF65-F5344CB8AC3E}">
        <p14:creationId xmlns:p14="http://schemas.microsoft.com/office/powerpoint/2010/main" val="4005981800"/>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195263" y="0"/>
            <a:ext cx="8948737" cy="989013"/>
          </a:xfrm>
        </p:spPr>
        <p:txBody>
          <a:bodyPr/>
          <a:lstStyle/>
          <a:p>
            <a:pPr algn="l" rtl="0"/>
            <a:r>
              <a:rPr lang="es" sz="3200" b="0" i="0" u="none">
                <a:latin typeface="Arial" panose="020B0604020202020204" pitchFamily="34" charset="0"/>
                <a:cs typeface="Arial" panose="020B0604020202020204" pitchFamily="34" charset="0"/>
              </a:rPr>
              <a:t>Preparando su Computador para Sinc. del Reloj</a:t>
            </a:r>
          </a:p>
        </p:txBody>
      </p:sp>
      <p:sp>
        <p:nvSpPr>
          <p:cNvPr id="28675"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FC6D6DAB-65AE-42AC-B82F-21F5956B312B}" type="slidenum">
              <a:rPr>
                <a:latin typeface="Arial" panose="020B0604020202020204" pitchFamily="34" charset="0"/>
              </a:rPr>
              <a:pPr algn="l" rtl="0"/>
              <a:t>20</a:t>
            </a:fld>
            <a:endParaRPr lang="es" altLang="en-US">
              <a:latin typeface="Arial" panose="020B0604020202020204" pitchFamily="34" charset="0"/>
            </a:endParaRPr>
          </a:p>
        </p:txBody>
      </p:sp>
      <p:pic>
        <p:nvPicPr>
          <p:cNvPr id="111618" name="Picture 2"/>
          <p:cNvPicPr>
            <a:picLocks noChangeAspect="1" noChangeArrowheads="1"/>
          </p:cNvPicPr>
          <p:nvPr/>
        </p:nvPicPr>
        <p:blipFill>
          <a:blip r:embed="rId2"/>
          <a:srcRect/>
          <a:stretch>
            <a:fillRect/>
          </a:stretch>
        </p:blipFill>
        <p:spPr bwMode="auto">
          <a:xfrm>
            <a:off x="3733800" y="1770063"/>
            <a:ext cx="5072063" cy="37623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8677" name="TextBox 3"/>
          <p:cNvSpPr txBox="1">
            <a:spLocks noChangeArrowheads="1"/>
          </p:cNvSpPr>
          <p:nvPr/>
        </p:nvSpPr>
        <p:spPr bwMode="auto">
          <a:xfrm>
            <a:off x="119641" y="1530078"/>
            <a:ext cx="3580822" cy="424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b="1">
                <a:solidFill>
                  <a:schemeClr val="tx1"/>
                </a:solidFill>
                <a:latin typeface="Garamond" pitchFamily="18" charset="0"/>
              </a:defRPr>
            </a:lvl1pPr>
            <a:lvl2pPr marL="742950" indent="-285750">
              <a:defRPr b="1">
                <a:solidFill>
                  <a:schemeClr val="tx1"/>
                </a:solidFill>
                <a:latin typeface="Garamond" pitchFamily="18" charset="0"/>
              </a:defRPr>
            </a:lvl2pPr>
            <a:lvl3pPr marL="1143000" indent="-228600">
              <a:defRPr b="1">
                <a:solidFill>
                  <a:schemeClr val="tx1"/>
                </a:solidFill>
                <a:latin typeface="Garamond" pitchFamily="18" charset="0"/>
              </a:defRPr>
            </a:lvl3pPr>
            <a:lvl4pPr marL="1600200" indent="-228600">
              <a:defRPr b="1">
                <a:solidFill>
                  <a:schemeClr val="tx1"/>
                </a:solidFill>
                <a:latin typeface="Garamond" pitchFamily="18" charset="0"/>
              </a:defRPr>
            </a:lvl4pPr>
            <a:lvl5pPr marL="2057400" indent="-228600">
              <a:defRPr b="1">
                <a:solidFill>
                  <a:schemeClr val="tx1"/>
                </a:solidFill>
                <a:latin typeface="Garamond" pitchFamily="18" charset="0"/>
              </a:defRPr>
            </a:lvl5pPr>
            <a:lvl6pPr marL="2514600" indent="-228600" eaLnBrk="0" fontAlgn="base" hangingPunct="0">
              <a:spcBef>
                <a:spcPct val="0"/>
              </a:spcBef>
              <a:spcAft>
                <a:spcPct val="0"/>
              </a:spcAft>
              <a:defRPr b="1">
                <a:solidFill>
                  <a:schemeClr val="tx1"/>
                </a:solidFill>
                <a:latin typeface="Garamond" pitchFamily="18" charset="0"/>
              </a:defRPr>
            </a:lvl6pPr>
            <a:lvl7pPr marL="2971800" indent="-228600" eaLnBrk="0" fontAlgn="base" hangingPunct="0">
              <a:spcBef>
                <a:spcPct val="0"/>
              </a:spcBef>
              <a:spcAft>
                <a:spcPct val="0"/>
              </a:spcAft>
              <a:defRPr b="1">
                <a:solidFill>
                  <a:schemeClr val="tx1"/>
                </a:solidFill>
                <a:latin typeface="Garamond" pitchFamily="18" charset="0"/>
              </a:defRPr>
            </a:lvl7pPr>
            <a:lvl8pPr marL="3429000" indent="-228600" eaLnBrk="0" fontAlgn="base" hangingPunct="0">
              <a:spcBef>
                <a:spcPct val="0"/>
              </a:spcBef>
              <a:spcAft>
                <a:spcPct val="0"/>
              </a:spcAft>
              <a:defRPr b="1">
                <a:solidFill>
                  <a:schemeClr val="tx1"/>
                </a:solidFill>
                <a:latin typeface="Garamond" pitchFamily="18" charset="0"/>
              </a:defRPr>
            </a:lvl8pPr>
            <a:lvl9pPr marL="3886200" indent="-228600" eaLnBrk="0" fontAlgn="base" hangingPunct="0">
              <a:spcBef>
                <a:spcPct val="0"/>
              </a:spcBef>
              <a:spcAft>
                <a:spcPct val="0"/>
              </a:spcAft>
              <a:defRPr b="1">
                <a:solidFill>
                  <a:schemeClr val="tx1"/>
                </a:solidFill>
                <a:latin typeface="Garamond" pitchFamily="18" charset="0"/>
              </a:defRPr>
            </a:lvl9pPr>
          </a:lstStyle>
          <a:p>
            <a:pPr algn="l" rtl="0">
              <a:defRPr/>
            </a:pPr>
            <a:r>
              <a:rPr lang="es" b="0" i="0" u="none" dirty="0">
                <a:solidFill>
                  <a:schemeClr val="tx1">
                    <a:lumMod val="65000"/>
                    <a:lumOff val="35000"/>
                  </a:schemeClr>
                </a:solidFill>
                <a:latin typeface="+mj-lt"/>
              </a:rPr>
              <a:t>La Función Sincronizacion de Reloj requiere que el computador sea expuesto a cambios desde otros programas. </a:t>
            </a:r>
          </a:p>
          <a:p>
            <a:pPr algn="l" rtl="0">
              <a:defRPr/>
            </a:pPr>
            <a:endParaRPr lang="es" altLang="en-US" b="0" dirty="0">
              <a:solidFill>
                <a:schemeClr val="tx1">
                  <a:lumMod val="65000"/>
                  <a:lumOff val="35000"/>
                </a:schemeClr>
              </a:solidFill>
              <a:latin typeface="+mj-lt"/>
            </a:endParaRPr>
          </a:p>
          <a:p>
            <a:pPr algn="l" rtl="0">
              <a:defRPr/>
            </a:pPr>
            <a:r>
              <a:rPr lang="es" b="0" i="0" u="none" dirty="0">
                <a:solidFill>
                  <a:schemeClr val="tx1">
                    <a:lumMod val="65000"/>
                    <a:lumOff val="35000"/>
                  </a:schemeClr>
                </a:solidFill>
                <a:latin typeface="+mj-lt"/>
              </a:rPr>
              <a:t>La Notificación de Controles Cuenta Usuario debe ser deshabilitada para permitir al software actualizar la hora computador. </a:t>
            </a:r>
          </a:p>
          <a:p>
            <a:pPr algn="l" rtl="0">
              <a:defRPr/>
            </a:pPr>
            <a:endParaRPr lang="es" altLang="en-US" b="0" dirty="0">
              <a:solidFill>
                <a:schemeClr val="tx1">
                  <a:lumMod val="65000"/>
                  <a:lumOff val="35000"/>
                </a:schemeClr>
              </a:solidFill>
              <a:latin typeface="+mj-lt"/>
            </a:endParaRPr>
          </a:p>
          <a:p>
            <a:pPr algn="l" rtl="0">
              <a:defRPr/>
            </a:pPr>
            <a:r>
              <a:rPr lang="es" b="0" i="0" u="none" dirty="0">
                <a:solidFill>
                  <a:schemeClr val="tx1">
                    <a:lumMod val="65000"/>
                    <a:lumOff val="35000"/>
                  </a:schemeClr>
                </a:solidFill>
                <a:latin typeface="+mj-lt"/>
              </a:rPr>
              <a:t>Si esto no es deshabilitada, el Reloj Veritime aún funcionará, sin embargo, la hora del computador no será cambiada. </a:t>
            </a:r>
          </a:p>
        </p:txBody>
      </p:sp>
    </p:spTree>
    <p:extLst>
      <p:ext uri="{BB962C8B-B14F-4D97-AF65-F5344CB8AC3E}">
        <p14:creationId xmlns:p14="http://schemas.microsoft.com/office/powerpoint/2010/main" val="24997494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347663" y="0"/>
            <a:ext cx="8186737" cy="989013"/>
          </a:xfrm>
        </p:spPr>
        <p:txBody>
          <a:bodyPr/>
          <a:lstStyle/>
          <a:p>
            <a:pPr algn="l" rtl="0"/>
            <a:r>
              <a:rPr lang="es" sz="3200" b="0" i="0" u="none">
                <a:latin typeface="Arial" panose="020B0604020202020204" pitchFamily="34" charset="0"/>
                <a:cs typeface="Arial" panose="020B0604020202020204" pitchFamily="34" charset="0"/>
              </a:rPr>
              <a:t>Cómo funciona la Sincronización Reloj</a:t>
            </a:r>
          </a:p>
        </p:txBody>
      </p:sp>
      <p:sp>
        <p:nvSpPr>
          <p:cNvPr id="29699"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fld id="{A20BFB68-0ABC-4D26-8621-A09AF4125D23}" type="slidenum">
              <a:rPr>
                <a:latin typeface="Arial" panose="020B0604020202020204" pitchFamily="34" charset="0"/>
              </a:rPr>
              <a:pPr algn="l" rtl="0"/>
              <a:t>21</a:t>
            </a:fld>
            <a:endParaRPr lang="es" altLang="en-US">
              <a:latin typeface="Arial" panose="020B0604020202020204" pitchFamily="34" charset="0"/>
            </a:endParaRPr>
          </a:p>
        </p:txBody>
      </p:sp>
      <p:grpSp>
        <p:nvGrpSpPr>
          <p:cNvPr id="29700" name="Group 22"/>
          <p:cNvGrpSpPr>
            <a:grpSpLocks/>
          </p:cNvGrpSpPr>
          <p:nvPr/>
        </p:nvGrpSpPr>
        <p:grpSpPr bwMode="auto">
          <a:xfrm>
            <a:off x="381000" y="1066800"/>
            <a:ext cx="7937500" cy="4419600"/>
            <a:chOff x="838200" y="1219200"/>
            <a:chExt cx="7937157" cy="4419600"/>
          </a:xfrm>
        </p:grpSpPr>
        <p:sp>
          <p:nvSpPr>
            <p:cNvPr id="4" name="Oval 3"/>
            <p:cNvSpPr/>
            <p:nvPr/>
          </p:nvSpPr>
          <p:spPr>
            <a:xfrm>
              <a:off x="1485872" y="1219200"/>
              <a:ext cx="1142951" cy="533400"/>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rtl="0">
                <a:defRPr/>
              </a:pPr>
              <a:r>
                <a:rPr lang="es" sz="1600" b="0" i="0" u="none"/>
                <a:t>GPS</a:t>
              </a:r>
            </a:p>
          </p:txBody>
        </p:sp>
        <p:sp>
          <p:nvSpPr>
            <p:cNvPr id="5" name="Rectangle 4"/>
            <p:cNvSpPr/>
            <p:nvPr/>
          </p:nvSpPr>
          <p:spPr>
            <a:xfrm>
              <a:off x="838200" y="2133600"/>
              <a:ext cx="4648200" cy="3505200"/>
            </a:xfrm>
            <a:prstGeom prst="rect">
              <a:avLst/>
            </a:prstGeom>
          </p:spPr>
          <p:style>
            <a:lnRef idx="0">
              <a:schemeClr val="accent2"/>
            </a:lnRef>
            <a:fillRef idx="3">
              <a:schemeClr val="accent2"/>
            </a:fillRef>
            <a:effectRef idx="3">
              <a:schemeClr val="accent2"/>
            </a:effectRef>
            <a:fontRef idx="minor">
              <a:schemeClr val="lt1"/>
            </a:fontRef>
          </p:style>
          <p:txBody>
            <a:bodyPr anchor="ctr"/>
            <a:lstStyle/>
            <a:p>
              <a:pPr algn="ctr" rtl="0">
                <a:defRPr/>
              </a:pPr>
              <a:endParaRPr lang="es" sz="1600" dirty="0"/>
            </a:p>
          </p:txBody>
        </p:sp>
        <p:sp>
          <p:nvSpPr>
            <p:cNvPr id="7" name="Rectangle 6"/>
            <p:cNvSpPr/>
            <p:nvPr/>
          </p:nvSpPr>
          <p:spPr>
            <a:xfrm>
              <a:off x="7010400" y="2667000"/>
              <a:ext cx="1764957" cy="2971800"/>
            </a:xfrm>
            <a:prstGeom prst="rect">
              <a:avLst/>
            </a:prstGeom>
          </p:spPr>
          <p:style>
            <a:lnRef idx="0">
              <a:schemeClr val="accent4"/>
            </a:lnRef>
            <a:fillRef idx="3">
              <a:schemeClr val="accent4"/>
            </a:fillRef>
            <a:effectRef idx="3">
              <a:schemeClr val="accent4"/>
            </a:effectRef>
            <a:fontRef idx="minor">
              <a:schemeClr val="lt1"/>
            </a:fontRef>
          </p:style>
          <p:txBody>
            <a:bodyPr anchor="ctr"/>
            <a:lstStyle/>
            <a:p>
              <a:pPr algn="ctr" rtl="0">
                <a:defRPr/>
              </a:pPr>
              <a:r>
                <a:rPr lang="es" sz="1600" b="0" i="0" u="none"/>
                <a:t>VENTANAS</a:t>
              </a:r>
            </a:p>
            <a:p>
              <a:pPr algn="ctr" rtl="0">
                <a:defRPr/>
              </a:pPr>
              <a:r>
                <a:rPr lang="es" sz="1600" b="0" i="0" u="none"/>
                <a:t>Tiempo</a:t>
              </a:r>
            </a:p>
          </p:txBody>
        </p:sp>
        <p:cxnSp>
          <p:nvCxnSpPr>
            <p:cNvPr id="9" name="Straight Arrow Connector 8"/>
            <p:cNvCxnSpPr>
              <a:stCxn id="4" idx="4"/>
            </p:cNvCxnSpPr>
            <p:nvPr/>
          </p:nvCxnSpPr>
          <p:spPr>
            <a:xfrm>
              <a:off x="2057347" y="1752600"/>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a:off x="5086166" y="4152900"/>
              <a:ext cx="1923967"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9712" name="TextBox 11"/>
            <p:cNvSpPr txBox="1">
              <a:spLocks noChangeArrowheads="1"/>
            </p:cNvSpPr>
            <p:nvPr/>
          </p:nvSpPr>
          <p:spPr bwMode="auto">
            <a:xfrm>
              <a:off x="1104888" y="2322513"/>
              <a:ext cx="407652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itchFamily="18" charset="0"/>
                </a:defRPr>
              </a:lvl1pPr>
              <a:lvl2pPr marL="742950" indent="-285750">
                <a:defRPr b="1">
                  <a:solidFill>
                    <a:schemeClr val="tx1"/>
                  </a:solidFill>
                  <a:latin typeface="Garamond" pitchFamily="18" charset="0"/>
                </a:defRPr>
              </a:lvl2pPr>
              <a:lvl3pPr marL="1143000" indent="-228600">
                <a:defRPr b="1">
                  <a:solidFill>
                    <a:schemeClr val="tx1"/>
                  </a:solidFill>
                  <a:latin typeface="Garamond" pitchFamily="18" charset="0"/>
                </a:defRPr>
              </a:lvl3pPr>
              <a:lvl4pPr marL="1600200" indent="-228600">
                <a:defRPr b="1">
                  <a:solidFill>
                    <a:schemeClr val="tx1"/>
                  </a:solidFill>
                  <a:latin typeface="Garamond" pitchFamily="18" charset="0"/>
                </a:defRPr>
              </a:lvl4pPr>
              <a:lvl5pPr marL="2057400" indent="-228600">
                <a:defRPr b="1">
                  <a:solidFill>
                    <a:schemeClr val="tx1"/>
                  </a:solidFill>
                  <a:latin typeface="Garamond" pitchFamily="18" charset="0"/>
                </a:defRPr>
              </a:lvl5pPr>
              <a:lvl6pPr marL="2514600" indent="-228600" eaLnBrk="0" fontAlgn="base" hangingPunct="0">
                <a:spcBef>
                  <a:spcPct val="0"/>
                </a:spcBef>
                <a:spcAft>
                  <a:spcPct val="0"/>
                </a:spcAft>
                <a:defRPr b="1">
                  <a:solidFill>
                    <a:schemeClr val="tx1"/>
                  </a:solidFill>
                  <a:latin typeface="Garamond" pitchFamily="18" charset="0"/>
                </a:defRPr>
              </a:lvl6pPr>
              <a:lvl7pPr marL="2971800" indent="-228600" eaLnBrk="0" fontAlgn="base" hangingPunct="0">
                <a:spcBef>
                  <a:spcPct val="0"/>
                </a:spcBef>
                <a:spcAft>
                  <a:spcPct val="0"/>
                </a:spcAft>
                <a:defRPr b="1">
                  <a:solidFill>
                    <a:schemeClr val="tx1"/>
                  </a:solidFill>
                  <a:latin typeface="Garamond" pitchFamily="18" charset="0"/>
                </a:defRPr>
              </a:lvl7pPr>
              <a:lvl8pPr marL="3429000" indent="-228600" eaLnBrk="0" fontAlgn="base" hangingPunct="0">
                <a:spcBef>
                  <a:spcPct val="0"/>
                </a:spcBef>
                <a:spcAft>
                  <a:spcPct val="0"/>
                </a:spcAft>
                <a:defRPr b="1">
                  <a:solidFill>
                    <a:schemeClr val="tx1"/>
                  </a:solidFill>
                  <a:latin typeface="Garamond" pitchFamily="18" charset="0"/>
                </a:defRPr>
              </a:lvl8pPr>
              <a:lvl9pPr marL="3886200" indent="-228600" eaLnBrk="0" fontAlgn="base" hangingPunct="0">
                <a:spcBef>
                  <a:spcPct val="0"/>
                </a:spcBef>
                <a:spcAft>
                  <a:spcPct val="0"/>
                </a:spcAft>
                <a:defRPr b="1">
                  <a:solidFill>
                    <a:schemeClr val="tx1"/>
                  </a:solidFill>
                  <a:latin typeface="Garamond" pitchFamily="18" charset="0"/>
                </a:defRPr>
              </a:lvl9pPr>
            </a:lstStyle>
            <a:p>
              <a:pPr algn="l" rtl="0">
                <a:defRPr/>
              </a:pPr>
              <a:r>
                <a:rPr lang="es" sz="1600" b="1" i="0" u="none">
                  <a:solidFill>
                    <a:schemeClr val="bg1"/>
                  </a:solidFill>
                  <a:latin typeface="+mj-lt"/>
                </a:rPr>
                <a:t>Hora UTC desde el GPS es recibida usando 1 Hz Mensaje ZDA y opcional Señal PPS.</a:t>
              </a:r>
            </a:p>
          </p:txBody>
        </p:sp>
        <p:sp>
          <p:nvSpPr>
            <p:cNvPr id="15" name="Rounded Rectangle 14"/>
            <p:cNvSpPr/>
            <p:nvPr/>
          </p:nvSpPr>
          <p:spPr>
            <a:xfrm>
              <a:off x="1085839" y="3276600"/>
              <a:ext cx="4000327" cy="2168525"/>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sz="1600" dirty="0"/>
            </a:p>
          </p:txBody>
        </p:sp>
        <p:sp>
          <p:nvSpPr>
            <p:cNvPr id="29714" name="TextBox 16"/>
            <p:cNvSpPr txBox="1">
              <a:spLocks noChangeArrowheads="1"/>
            </p:cNvSpPr>
            <p:nvPr/>
          </p:nvSpPr>
          <p:spPr bwMode="auto">
            <a:xfrm>
              <a:off x="1295380" y="3414713"/>
              <a:ext cx="3581245"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itchFamily="18" charset="0"/>
                </a:defRPr>
              </a:lvl1pPr>
              <a:lvl2pPr marL="742950" indent="-285750">
                <a:defRPr b="1">
                  <a:solidFill>
                    <a:schemeClr val="tx1"/>
                  </a:solidFill>
                  <a:latin typeface="Garamond" pitchFamily="18" charset="0"/>
                </a:defRPr>
              </a:lvl2pPr>
              <a:lvl3pPr marL="1143000" indent="-228600">
                <a:defRPr b="1">
                  <a:solidFill>
                    <a:schemeClr val="tx1"/>
                  </a:solidFill>
                  <a:latin typeface="Garamond" pitchFamily="18" charset="0"/>
                </a:defRPr>
              </a:lvl3pPr>
              <a:lvl4pPr marL="1600200" indent="-228600">
                <a:defRPr b="1">
                  <a:solidFill>
                    <a:schemeClr val="tx1"/>
                  </a:solidFill>
                  <a:latin typeface="Garamond" pitchFamily="18" charset="0"/>
                </a:defRPr>
              </a:lvl4pPr>
              <a:lvl5pPr marL="2057400" indent="-228600">
                <a:defRPr b="1">
                  <a:solidFill>
                    <a:schemeClr val="tx1"/>
                  </a:solidFill>
                  <a:latin typeface="Garamond" pitchFamily="18" charset="0"/>
                </a:defRPr>
              </a:lvl5pPr>
              <a:lvl6pPr marL="2514600" indent="-228600" eaLnBrk="0" fontAlgn="base" hangingPunct="0">
                <a:spcBef>
                  <a:spcPct val="0"/>
                </a:spcBef>
                <a:spcAft>
                  <a:spcPct val="0"/>
                </a:spcAft>
                <a:defRPr b="1">
                  <a:solidFill>
                    <a:schemeClr val="tx1"/>
                  </a:solidFill>
                  <a:latin typeface="Garamond" pitchFamily="18" charset="0"/>
                </a:defRPr>
              </a:lvl6pPr>
              <a:lvl7pPr marL="2971800" indent="-228600" eaLnBrk="0" fontAlgn="base" hangingPunct="0">
                <a:spcBef>
                  <a:spcPct val="0"/>
                </a:spcBef>
                <a:spcAft>
                  <a:spcPct val="0"/>
                </a:spcAft>
                <a:defRPr b="1">
                  <a:solidFill>
                    <a:schemeClr val="tx1"/>
                  </a:solidFill>
                  <a:latin typeface="Garamond" pitchFamily="18" charset="0"/>
                </a:defRPr>
              </a:lvl7pPr>
              <a:lvl8pPr marL="3429000" indent="-228600" eaLnBrk="0" fontAlgn="base" hangingPunct="0">
                <a:spcBef>
                  <a:spcPct val="0"/>
                </a:spcBef>
                <a:spcAft>
                  <a:spcPct val="0"/>
                </a:spcAft>
                <a:defRPr b="1">
                  <a:solidFill>
                    <a:schemeClr val="tx1"/>
                  </a:solidFill>
                  <a:latin typeface="Garamond" pitchFamily="18" charset="0"/>
                </a:defRPr>
              </a:lvl8pPr>
              <a:lvl9pPr marL="3886200" indent="-228600" eaLnBrk="0" fontAlgn="base" hangingPunct="0">
                <a:spcBef>
                  <a:spcPct val="0"/>
                </a:spcBef>
                <a:spcAft>
                  <a:spcPct val="0"/>
                </a:spcAft>
                <a:defRPr b="1">
                  <a:solidFill>
                    <a:schemeClr val="tx1"/>
                  </a:solidFill>
                  <a:latin typeface="Garamond" pitchFamily="18" charset="0"/>
                </a:defRPr>
              </a:lvl9pPr>
            </a:lstStyle>
            <a:p>
              <a:pPr algn="l" rtl="0">
                <a:defRPr/>
              </a:pPr>
              <a:r>
                <a:rPr lang="es" sz="1600" b="1" i="0" u="none" dirty="0">
                  <a:solidFill>
                    <a:schemeClr val="tx1">
                      <a:lumMod val="65000"/>
                      <a:lumOff val="35000"/>
                    </a:schemeClr>
                  </a:solidFill>
                  <a:latin typeface="+mj-lt"/>
                </a:rPr>
                <a:t>Reloj Veritime</a:t>
              </a:r>
            </a:p>
            <a:p>
              <a:pPr algn="l" rtl="0">
                <a:defRPr/>
              </a:pPr>
              <a:endParaRPr lang="es" altLang="en-US" sz="1600" dirty="0">
                <a:solidFill>
                  <a:schemeClr val="tx1">
                    <a:lumMod val="65000"/>
                    <a:lumOff val="35000"/>
                  </a:schemeClr>
                </a:solidFill>
                <a:latin typeface="+mj-lt"/>
              </a:endParaRPr>
            </a:p>
            <a:p>
              <a:pPr algn="l" rtl="0">
                <a:defRPr/>
              </a:pPr>
              <a:r>
                <a:rPr lang="es" sz="1600" b="1" i="0" u="none" dirty="0">
                  <a:solidFill>
                    <a:schemeClr val="tx1">
                      <a:lumMod val="65000"/>
                      <a:lumOff val="35000"/>
                    </a:schemeClr>
                  </a:solidFill>
                  <a:latin typeface="+mj-lt"/>
                </a:rPr>
                <a:t>Usando la Hora GPS el reloj es monitoreado y actualizado cada segundo.</a:t>
              </a:r>
              <a:r>
                <a:rPr lang="es" sz="1600" b="0" i="0" u="none" dirty="0">
                  <a:solidFill>
                    <a:schemeClr val="tx1">
                      <a:lumMod val="65000"/>
                      <a:lumOff val="35000"/>
                    </a:schemeClr>
                  </a:solidFill>
                  <a:latin typeface="+mj-lt"/>
                </a:rPr>
                <a:t> </a:t>
              </a:r>
              <a:r>
                <a:rPr lang="es" sz="1600" b="1" i="0" u="none" dirty="0">
                  <a:solidFill>
                    <a:schemeClr val="tx1">
                      <a:lumMod val="65000"/>
                      <a:lumOff val="35000"/>
                    </a:schemeClr>
                  </a:solidFill>
                  <a:latin typeface="+mj-lt"/>
                </a:rPr>
                <a:t>La hora actual es empujada a Windows para actualizar la hora del computador.</a:t>
              </a:r>
              <a:r>
                <a:rPr lang="es" sz="1600" b="0" i="0" u="none" dirty="0">
                  <a:solidFill>
                    <a:schemeClr val="tx1">
                      <a:lumMod val="65000"/>
                      <a:lumOff val="35000"/>
                    </a:schemeClr>
                  </a:solidFill>
                  <a:latin typeface="+mj-lt"/>
                </a:rPr>
                <a:t> </a:t>
              </a:r>
            </a:p>
          </p:txBody>
        </p:sp>
      </p:grpSp>
      <p:sp>
        <p:nvSpPr>
          <p:cNvPr id="24" name="Rounded Rectangle 23"/>
          <p:cNvSpPr/>
          <p:nvPr/>
        </p:nvSpPr>
        <p:spPr>
          <a:xfrm>
            <a:off x="1752600" y="5648325"/>
            <a:ext cx="5334000" cy="914400"/>
          </a:xfrm>
          <a:prstGeom prst="roundRect">
            <a:avLst/>
          </a:prstGeom>
          <a:solidFill>
            <a:srgbClr val="FFFF00"/>
          </a:solidFill>
        </p:spPr>
        <p:style>
          <a:lnRef idx="1">
            <a:schemeClr val="accent1"/>
          </a:lnRef>
          <a:fillRef idx="3">
            <a:schemeClr val="accent1"/>
          </a:fillRef>
          <a:effectRef idx="2">
            <a:schemeClr val="accent1"/>
          </a:effectRef>
          <a:fontRef idx="minor">
            <a:schemeClr val="lt1"/>
          </a:fontRef>
        </p:style>
        <p:txBody>
          <a:bodyPr anchor="ctr"/>
          <a:lstStyle/>
          <a:p>
            <a:pPr algn="ctr" rtl="0">
              <a:defRPr/>
            </a:pPr>
            <a:r>
              <a:rPr lang="es" sz="1400" b="0" i="0" u="none">
                <a:solidFill>
                  <a:schemeClr val="tx1"/>
                </a:solidFill>
              </a:rPr>
              <a:t>La temporización del dispositivo usa el tiempo VERITIME para el registro del tiempo. Si el tiempo presionado para WINDOWS falla, la hora del dispositivo todavía está en sincronización con la hora del GPS. </a:t>
            </a:r>
          </a:p>
        </p:txBody>
      </p:sp>
      <p:sp>
        <p:nvSpPr>
          <p:cNvPr id="29702" name="TextBox 24"/>
          <p:cNvSpPr txBox="1">
            <a:spLocks noChangeArrowheads="1"/>
          </p:cNvSpPr>
          <p:nvPr/>
        </p:nvSpPr>
        <p:spPr bwMode="auto">
          <a:xfrm>
            <a:off x="5257800" y="1590675"/>
            <a:ext cx="36576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itchFamily="18" charset="0"/>
              </a:defRPr>
            </a:lvl1pPr>
            <a:lvl2pPr marL="742950" indent="-285750">
              <a:defRPr b="1">
                <a:solidFill>
                  <a:schemeClr val="tx1"/>
                </a:solidFill>
                <a:latin typeface="Garamond" pitchFamily="18" charset="0"/>
              </a:defRPr>
            </a:lvl2pPr>
            <a:lvl3pPr marL="1143000" indent="-228600">
              <a:defRPr b="1">
                <a:solidFill>
                  <a:schemeClr val="tx1"/>
                </a:solidFill>
                <a:latin typeface="Garamond" pitchFamily="18" charset="0"/>
              </a:defRPr>
            </a:lvl3pPr>
            <a:lvl4pPr marL="1600200" indent="-228600">
              <a:defRPr b="1">
                <a:solidFill>
                  <a:schemeClr val="tx1"/>
                </a:solidFill>
                <a:latin typeface="Garamond" pitchFamily="18" charset="0"/>
              </a:defRPr>
            </a:lvl4pPr>
            <a:lvl5pPr marL="2057400" indent="-228600">
              <a:defRPr b="1">
                <a:solidFill>
                  <a:schemeClr val="tx1"/>
                </a:solidFill>
                <a:latin typeface="Garamond" pitchFamily="18" charset="0"/>
              </a:defRPr>
            </a:lvl5pPr>
            <a:lvl6pPr marL="2514600" indent="-228600" eaLnBrk="0" fontAlgn="base" hangingPunct="0">
              <a:spcBef>
                <a:spcPct val="0"/>
              </a:spcBef>
              <a:spcAft>
                <a:spcPct val="0"/>
              </a:spcAft>
              <a:defRPr b="1">
                <a:solidFill>
                  <a:schemeClr val="tx1"/>
                </a:solidFill>
                <a:latin typeface="Garamond" pitchFamily="18" charset="0"/>
              </a:defRPr>
            </a:lvl6pPr>
            <a:lvl7pPr marL="2971800" indent="-228600" eaLnBrk="0" fontAlgn="base" hangingPunct="0">
              <a:spcBef>
                <a:spcPct val="0"/>
              </a:spcBef>
              <a:spcAft>
                <a:spcPct val="0"/>
              </a:spcAft>
              <a:defRPr b="1">
                <a:solidFill>
                  <a:schemeClr val="tx1"/>
                </a:solidFill>
                <a:latin typeface="Garamond" pitchFamily="18" charset="0"/>
              </a:defRPr>
            </a:lvl7pPr>
            <a:lvl8pPr marL="3429000" indent="-228600" eaLnBrk="0" fontAlgn="base" hangingPunct="0">
              <a:spcBef>
                <a:spcPct val="0"/>
              </a:spcBef>
              <a:spcAft>
                <a:spcPct val="0"/>
              </a:spcAft>
              <a:defRPr b="1">
                <a:solidFill>
                  <a:schemeClr val="tx1"/>
                </a:solidFill>
                <a:latin typeface="Garamond" pitchFamily="18" charset="0"/>
              </a:defRPr>
            </a:lvl8pPr>
            <a:lvl9pPr marL="3886200" indent="-228600" eaLnBrk="0" fontAlgn="base" hangingPunct="0">
              <a:spcBef>
                <a:spcPct val="0"/>
              </a:spcBef>
              <a:spcAft>
                <a:spcPct val="0"/>
              </a:spcAft>
              <a:defRPr b="1">
                <a:solidFill>
                  <a:schemeClr val="tx1"/>
                </a:solidFill>
                <a:latin typeface="Garamond" pitchFamily="18" charset="0"/>
              </a:defRPr>
            </a:lvl9pPr>
          </a:lstStyle>
          <a:p>
            <a:pPr algn="l" rtl="0">
              <a:defRPr/>
            </a:pPr>
            <a:r>
              <a:rPr lang="es" sz="1600" b="1" i="0" u="none">
                <a:solidFill>
                  <a:schemeClr val="tx1">
                    <a:lumMod val="65000"/>
                    <a:lumOff val="35000"/>
                  </a:schemeClr>
                </a:solidFill>
                <a:latin typeface="+mj-lt"/>
              </a:rPr>
              <a:t>La hora en la Presentación Datos es la representación de VERITIME de la hora local.</a:t>
            </a:r>
          </a:p>
        </p:txBody>
      </p:sp>
    </p:spTree>
    <p:extLst>
      <p:ext uri="{BB962C8B-B14F-4D97-AF65-F5344CB8AC3E}">
        <p14:creationId xmlns:p14="http://schemas.microsoft.com/office/powerpoint/2010/main" val="7180347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rrowheads="1"/>
          </p:cNvSpPr>
          <p:nvPr>
            <p:ph type="title"/>
          </p:nvPr>
        </p:nvSpPr>
        <p:spPr>
          <a:xfrm>
            <a:off x="347663" y="0"/>
            <a:ext cx="8567737" cy="989013"/>
          </a:xfrm>
        </p:spPr>
        <p:txBody>
          <a:bodyPr/>
          <a:lstStyle/>
          <a:p>
            <a:pPr marL="53975" algn="l" rtl="0" eaLnBrk="1" hangingPunct="1"/>
            <a:r>
              <a:rPr lang="es" sz="3200" b="0" i="0" u="none">
                <a:latin typeface="Arial" panose="020B0604020202020204" pitchFamily="34" charset="0"/>
                <a:cs typeface="Arial" panose="020B0604020202020204" pitchFamily="34" charset="0"/>
              </a:rPr>
              <a:t>Sincronización Reloj:  </a:t>
            </a:r>
            <a:r>
              <a:rPr lang="es" b="0" i="0" u="none">
                <a:latin typeface="Arial" panose="020B0604020202020204" pitchFamily="34" charset="0"/>
                <a:cs typeface="Arial" panose="020B0604020202020204" pitchFamily="34" charset="0"/>
              </a:rPr>
              <a:t>Cómo Funciona</a:t>
            </a:r>
            <a:endParaRPr lang="es" altLang="en-US" sz="3600">
              <a:latin typeface="Arial" panose="020B0604020202020204" pitchFamily="34" charset="0"/>
              <a:cs typeface="Arial" panose="020B0604020202020204" pitchFamily="34" charset="0"/>
            </a:endParaRPr>
          </a:p>
        </p:txBody>
      </p:sp>
      <p:sp>
        <p:nvSpPr>
          <p:cNvPr id="4" name="Rectangle 3"/>
          <p:cNvSpPr txBox="1">
            <a:spLocks noChangeArrowheads="1"/>
          </p:cNvSpPr>
          <p:nvPr/>
        </p:nvSpPr>
        <p:spPr bwMode="auto">
          <a:xfrm>
            <a:off x="173831" y="1705172"/>
            <a:ext cx="8741569" cy="3986328"/>
          </a:xfrm>
          <a:prstGeom prst="rect">
            <a:avLst/>
          </a:prstGeom>
          <a:noFill/>
          <a:ln w="9525">
            <a:noFill/>
            <a:miter lim="800000"/>
            <a:headEnd/>
            <a:tailEnd/>
          </a:ln>
        </p:spPr>
        <p:txBody>
          <a:bodyPr>
            <a:noAutofit/>
          </a:bodyPr>
          <a:lstStyle/>
          <a:p>
            <a:pPr algn="l" rtl="0" eaLnBrk="1" fontAlgn="auto" hangingPunct="1">
              <a:lnSpc>
                <a:spcPct val="110000"/>
              </a:lnSpc>
              <a:spcBef>
                <a:spcPts val="0"/>
              </a:spcBef>
              <a:spcAft>
                <a:spcPts val="0"/>
              </a:spcAft>
              <a:buClr>
                <a:schemeClr val="bg2"/>
              </a:buClr>
              <a:buSzPct val="70000"/>
              <a:defRPr/>
            </a:pPr>
            <a:r>
              <a:rPr lang="es" b="0" i="0" u="none" dirty="0">
                <a:solidFill>
                  <a:schemeClr val="bg2"/>
                </a:solidFill>
                <a:latin typeface="+mn-lt"/>
              </a:rPr>
              <a:t>Cuando la frase ZDA arriba:  (Solo 1 Hz!)</a:t>
            </a:r>
          </a:p>
          <a:p>
            <a:pPr marL="800100" lvl="1" indent="-342900" algn="l" rtl="0" eaLnBrk="1" fontAlgn="auto" hangingPunct="1">
              <a:lnSpc>
                <a:spcPct val="110000"/>
              </a:lnSpc>
              <a:spcBef>
                <a:spcPts val="0"/>
              </a:spcBef>
              <a:spcAft>
                <a:spcPts val="0"/>
              </a:spcAft>
              <a:buClr>
                <a:schemeClr val="tx1">
                  <a:lumMod val="65000"/>
                  <a:lumOff val="35000"/>
                </a:schemeClr>
              </a:buClr>
              <a:buSzPct val="70000"/>
              <a:buFont typeface="Wingdings" panose="05000000000000000000" pitchFamily="2" charset="2"/>
              <a:buChar char="Ø"/>
              <a:defRPr/>
            </a:pPr>
            <a:r>
              <a:rPr lang="es" sz="1400" b="0" i="0" u="none" dirty="0">
                <a:solidFill>
                  <a:schemeClr val="tx1">
                    <a:lumMod val="65000"/>
                    <a:lumOff val="35000"/>
                  </a:schemeClr>
                </a:solidFill>
                <a:latin typeface="+mn-lt"/>
              </a:rPr>
              <a:t>HYPACK LEVANTAMIENTO compara la hora UTC desde el GPS (corregida con el ófset de zona horaria) con la hora desde el modelo del reloj VERITIME (HYPACK LEVANTAMIENTO).</a:t>
            </a:r>
          </a:p>
          <a:p>
            <a:pPr marL="800100" lvl="1" indent="-342900" algn="l" rtl="0" eaLnBrk="1" fontAlgn="auto" hangingPunct="1">
              <a:lnSpc>
                <a:spcPct val="110000"/>
              </a:lnSpc>
              <a:spcBef>
                <a:spcPts val="0"/>
              </a:spcBef>
              <a:spcAft>
                <a:spcPts val="0"/>
              </a:spcAft>
              <a:buClr>
                <a:schemeClr val="tx1">
                  <a:lumMod val="65000"/>
                  <a:lumOff val="35000"/>
                </a:schemeClr>
              </a:buClr>
              <a:buSzPct val="70000"/>
              <a:buFont typeface="Wingdings" panose="05000000000000000000" pitchFamily="2" charset="2"/>
              <a:buChar char="Ø"/>
              <a:defRPr/>
            </a:pPr>
            <a:r>
              <a:rPr lang="es" sz="1400" b="0" i="0" u="none" dirty="0">
                <a:solidFill>
                  <a:schemeClr val="tx1">
                    <a:lumMod val="65000"/>
                    <a:lumOff val="35000"/>
                  </a:schemeClr>
                </a:solidFill>
                <a:latin typeface="+mn-lt"/>
              </a:rPr>
              <a:t>Puede acelerar el modelo reloj VERITIME, o desacelerarlo para que concuerde con UTC.</a:t>
            </a:r>
          </a:p>
          <a:p>
            <a:pPr marL="800100" lvl="1" indent="-342900" algn="l" rtl="0" eaLnBrk="1" fontAlgn="auto" hangingPunct="1">
              <a:lnSpc>
                <a:spcPct val="110000"/>
              </a:lnSpc>
              <a:spcBef>
                <a:spcPts val="0"/>
              </a:spcBef>
              <a:spcAft>
                <a:spcPts val="0"/>
              </a:spcAft>
              <a:buClr>
                <a:schemeClr val="tx1">
                  <a:lumMod val="65000"/>
                  <a:lumOff val="35000"/>
                </a:schemeClr>
              </a:buClr>
              <a:buSzPct val="70000"/>
              <a:buFont typeface="Wingdings" panose="05000000000000000000" pitchFamily="2" charset="2"/>
              <a:buChar char="Ø"/>
              <a:defRPr/>
            </a:pPr>
            <a:r>
              <a:rPr lang="es" sz="1400" b="0" i="0" u="none" dirty="0">
                <a:solidFill>
                  <a:schemeClr val="tx1">
                    <a:lumMod val="65000"/>
                    <a:lumOff val="35000"/>
                  </a:schemeClr>
                </a:solidFill>
                <a:latin typeface="+mn-lt"/>
              </a:rPr>
              <a:t>Usted debe esperar uno o dos minutos después de iniciar HYPACK LEVANTAMIENTO antes de comenzar el levantamiento para permitirle al modelo de reloj VERITIME sincronizarse a UTC.  LEVANTAMIENTO mostrará un error de “Sin Sincr” hasta que se logre la sincronización.</a:t>
            </a:r>
          </a:p>
          <a:p>
            <a:pPr marL="749300" lvl="1" indent="-292100" algn="l" rtl="0" eaLnBrk="1" fontAlgn="auto" hangingPunct="1">
              <a:lnSpc>
                <a:spcPct val="110000"/>
              </a:lnSpc>
              <a:spcBef>
                <a:spcPts val="0"/>
              </a:spcBef>
              <a:spcAft>
                <a:spcPts val="0"/>
              </a:spcAft>
              <a:buClr>
                <a:schemeClr val="tx1">
                  <a:lumMod val="65000"/>
                  <a:lumOff val="35000"/>
                </a:schemeClr>
              </a:buClr>
              <a:buSzPct val="70000"/>
              <a:buFont typeface="Arial" panose="020B0604020202020204" pitchFamily="34" charset="0"/>
              <a:buChar char="•"/>
              <a:defRPr/>
            </a:pPr>
            <a:endParaRPr lang="es" sz="1200" b="0" dirty="0">
              <a:solidFill>
                <a:schemeClr val="bg2"/>
              </a:solidFill>
              <a:latin typeface="+mn-lt"/>
            </a:endParaRPr>
          </a:p>
          <a:p>
            <a:pPr algn="l" rtl="0" eaLnBrk="1" fontAlgn="auto" hangingPunct="1">
              <a:lnSpc>
                <a:spcPct val="110000"/>
              </a:lnSpc>
              <a:spcBef>
                <a:spcPts val="0"/>
              </a:spcBef>
              <a:spcAft>
                <a:spcPts val="0"/>
              </a:spcAft>
              <a:buClr>
                <a:schemeClr val="tx1">
                  <a:lumMod val="65000"/>
                  <a:lumOff val="35000"/>
                </a:schemeClr>
              </a:buClr>
              <a:buSzPct val="70000"/>
              <a:defRPr/>
            </a:pPr>
            <a:r>
              <a:rPr lang="es" b="0" i="0" u="none" dirty="0">
                <a:solidFill>
                  <a:schemeClr val="bg2"/>
                </a:solidFill>
                <a:latin typeface="+mn-lt"/>
              </a:rPr>
              <a:t>Cuando el mensaje GGA llega (a cualquier rata):</a:t>
            </a:r>
          </a:p>
          <a:p>
            <a:pPr marL="749300" lvl="1" indent="-292100" algn="l" rtl="0" eaLnBrk="1" fontAlgn="auto" hangingPunct="1">
              <a:lnSpc>
                <a:spcPct val="110000"/>
              </a:lnSpc>
              <a:spcBef>
                <a:spcPts val="0"/>
              </a:spcBef>
              <a:spcAft>
                <a:spcPts val="0"/>
              </a:spcAft>
              <a:buClr>
                <a:schemeClr val="tx1">
                  <a:lumMod val="65000"/>
                  <a:lumOff val="35000"/>
                </a:schemeClr>
              </a:buClr>
              <a:buSzPct val="70000"/>
              <a:buFont typeface="Wingdings" panose="05000000000000000000" pitchFamily="2" charset="2"/>
              <a:buChar char="Ø"/>
              <a:defRPr/>
            </a:pPr>
            <a:r>
              <a:rPr lang="es" sz="1400" b="0" i="0" u="none" dirty="0">
                <a:solidFill>
                  <a:schemeClr val="tx1">
                    <a:lumMod val="65000"/>
                    <a:lumOff val="35000"/>
                  </a:schemeClr>
                </a:solidFill>
                <a:latin typeface="+mn-lt"/>
              </a:rPr>
              <a:t>HYPACK LEVANTAMIENTO usa la etiqueta de tiempo en la frase GGA (corregida por el ófset de zona de tiempo local) como la etiqueta de tiempo de la posición.</a:t>
            </a:r>
          </a:p>
          <a:p>
            <a:pPr marL="749300" lvl="1" indent="-292100" algn="l" rtl="0" eaLnBrk="1" fontAlgn="auto" hangingPunct="1">
              <a:lnSpc>
                <a:spcPct val="110000"/>
              </a:lnSpc>
              <a:spcBef>
                <a:spcPts val="0"/>
              </a:spcBef>
              <a:spcAft>
                <a:spcPts val="0"/>
              </a:spcAft>
              <a:buClr>
                <a:schemeClr val="tx1">
                  <a:lumMod val="65000"/>
                  <a:lumOff val="35000"/>
                </a:schemeClr>
              </a:buClr>
              <a:buSzPct val="70000"/>
              <a:buFont typeface="Arial" panose="020B0604020202020204" pitchFamily="34" charset="0"/>
              <a:buChar char="•"/>
              <a:defRPr/>
            </a:pPr>
            <a:endParaRPr lang="es" sz="1400" b="0" dirty="0">
              <a:solidFill>
                <a:schemeClr val="tx1">
                  <a:lumMod val="65000"/>
                  <a:lumOff val="35000"/>
                </a:schemeClr>
              </a:solidFill>
              <a:latin typeface="+mn-lt"/>
            </a:endParaRPr>
          </a:p>
          <a:p>
            <a:pPr algn="l" rtl="0" eaLnBrk="1" fontAlgn="auto" hangingPunct="1">
              <a:lnSpc>
                <a:spcPct val="110000"/>
              </a:lnSpc>
              <a:spcBef>
                <a:spcPts val="0"/>
              </a:spcBef>
              <a:spcAft>
                <a:spcPts val="0"/>
              </a:spcAft>
              <a:buClr>
                <a:schemeClr val="tx1">
                  <a:lumMod val="65000"/>
                  <a:lumOff val="35000"/>
                </a:schemeClr>
              </a:buClr>
              <a:buSzPct val="70000"/>
              <a:defRPr/>
            </a:pPr>
            <a:r>
              <a:rPr lang="es" b="0" i="0" u="none" dirty="0">
                <a:solidFill>
                  <a:schemeClr val="bg2"/>
                </a:solidFill>
                <a:latin typeface="+mn-lt"/>
              </a:rPr>
              <a:t>Cuando un mensaje arriba desde su ecosonda, MRU u otro equipo no GPS:</a:t>
            </a:r>
          </a:p>
          <a:p>
            <a:pPr marL="749300" lvl="1" indent="-292100" algn="l" rtl="0" eaLnBrk="1" fontAlgn="auto" hangingPunct="1">
              <a:lnSpc>
                <a:spcPct val="110000"/>
              </a:lnSpc>
              <a:spcBef>
                <a:spcPts val="0"/>
              </a:spcBef>
              <a:spcAft>
                <a:spcPts val="0"/>
              </a:spcAft>
              <a:buClr>
                <a:schemeClr val="tx1">
                  <a:lumMod val="65000"/>
                  <a:lumOff val="35000"/>
                </a:schemeClr>
              </a:buClr>
              <a:buSzPct val="70000"/>
              <a:buFont typeface="Wingdings" panose="05000000000000000000" pitchFamily="2" charset="2"/>
              <a:buChar char="Ø"/>
              <a:defRPr/>
            </a:pPr>
            <a:r>
              <a:rPr lang="es" sz="1400" b="0" i="0" u="none" dirty="0">
                <a:solidFill>
                  <a:schemeClr val="tx1">
                    <a:lumMod val="65000"/>
                    <a:lumOff val="35000"/>
                  </a:schemeClr>
                </a:solidFill>
                <a:latin typeface="+mn-lt"/>
              </a:rPr>
              <a:t>HYPACK LEVANTAMIENTO obtiene una etiqueta de tiempo desde el modelo del reloj VERITIME, el cual ha sido sincronizado a UTC menos el ófset de la zona de tiempo local.</a:t>
            </a:r>
          </a:p>
        </p:txBody>
      </p:sp>
    </p:spTree>
    <p:extLst>
      <p:ext uri="{BB962C8B-B14F-4D97-AF65-F5344CB8AC3E}">
        <p14:creationId xmlns:p14="http://schemas.microsoft.com/office/powerpoint/2010/main" val="23090223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rrowheads="1"/>
          </p:cNvSpPr>
          <p:nvPr>
            <p:ph type="title"/>
          </p:nvPr>
        </p:nvSpPr>
        <p:spPr>
          <a:xfrm>
            <a:off x="347663" y="0"/>
            <a:ext cx="8110537" cy="989013"/>
          </a:xfrm>
        </p:spPr>
        <p:txBody>
          <a:bodyPr/>
          <a:lstStyle/>
          <a:p>
            <a:pPr marL="53975" algn="l" rtl="0" eaLnBrk="1" hangingPunct="1"/>
            <a:r>
              <a:rPr lang="es" sz="3200" b="0" i="0" u="none">
                <a:latin typeface="Arial" panose="020B0604020202020204" pitchFamily="34" charset="0"/>
                <a:cs typeface="Arial" panose="020B0604020202020204" pitchFamily="34" charset="0"/>
              </a:rPr>
              <a:t>Sincronización Reloj </a:t>
            </a:r>
          </a:p>
        </p:txBody>
      </p:sp>
      <p:sp>
        <p:nvSpPr>
          <p:cNvPr id="29699" name="Rectangle 3"/>
          <p:cNvSpPr>
            <a:spLocks noGrp="1" noChangeArrowheads="1"/>
          </p:cNvSpPr>
          <p:nvPr>
            <p:ph idx="4294967295"/>
          </p:nvPr>
        </p:nvSpPr>
        <p:spPr>
          <a:xfrm>
            <a:off x="347663" y="1141348"/>
            <a:ext cx="6429656" cy="633666"/>
          </a:xfrm>
        </p:spPr>
        <p:txBody>
          <a:bodyPr/>
          <a:lstStyle/>
          <a:p>
            <a:pPr algn="l" rtl="0" eaLnBrk="1" hangingPunct="1">
              <a:buClr>
                <a:schemeClr val="tx1"/>
              </a:buClr>
              <a:tabLst>
                <a:tab pos="228600" algn="l"/>
              </a:tabLst>
              <a:defRPr/>
            </a:pPr>
            <a:r>
              <a:rPr lang="es" sz="1800" b="0" i="0" u="none">
                <a:solidFill>
                  <a:schemeClr val="tx1">
                    <a:lumMod val="75000"/>
                    <a:lumOff val="25000"/>
                  </a:schemeClr>
                </a:solidFill>
                <a:latin typeface="Arial" panose="020B0604020202020204" pitchFamily="34" charset="0"/>
                <a:cs typeface="Arial" panose="020B0604020202020204" pitchFamily="34" charset="0"/>
              </a:rPr>
              <a:t>Sincronización Reloj solo esta disponible cuando se usa el GPS.DLL, el POSMV.DLL, el F180.DLL o el Novatel.DLL.</a:t>
            </a:r>
          </a:p>
          <a:p>
            <a:pPr marL="639763" lvl="1" algn="l" rtl="0" eaLnBrk="1" hangingPunct="1">
              <a:spcAft>
                <a:spcPts val="600"/>
              </a:spcAft>
              <a:buClr>
                <a:schemeClr val="bg2"/>
              </a:buClr>
              <a:buFont typeface="Calibri" panose="020F0502020204030204" pitchFamily="34" charset="0"/>
              <a:buChar char="•"/>
              <a:defRPr/>
            </a:pPr>
            <a:endParaRPr lang="es" altLang="en-US" sz="1600" dirty="0">
              <a:solidFill>
                <a:schemeClr val="bg2"/>
              </a:solidFill>
              <a:latin typeface="Arial" panose="020B0604020202020204" pitchFamily="34" charset="0"/>
              <a:cs typeface="Arial" panose="020B0604020202020204" pitchFamily="34" charset="0"/>
            </a:endParaRPr>
          </a:p>
        </p:txBody>
      </p:sp>
      <p:pic>
        <p:nvPicPr>
          <p:cNvPr id="31748" name="Picture 4" descr="22_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1462" y="1991105"/>
            <a:ext cx="84582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pic>
      <p:graphicFrame>
        <p:nvGraphicFramePr>
          <p:cNvPr id="124957" name="Group 29"/>
          <p:cNvGraphicFramePr>
            <a:graphicFrameLocks noGrp="1"/>
          </p:cNvGraphicFramePr>
          <p:nvPr>
            <p:extLst>
              <p:ext uri="{D42A27DB-BD31-4B8C-83A1-F6EECF244321}">
                <p14:modId xmlns:p14="http://schemas.microsoft.com/office/powerpoint/2010/main" val="48984252"/>
              </p:ext>
            </p:extLst>
          </p:nvPr>
        </p:nvGraphicFramePr>
        <p:xfrm>
          <a:off x="347662" y="3481762"/>
          <a:ext cx="8382000" cy="2553595"/>
        </p:xfrm>
        <a:graphic>
          <a:graphicData uri="http://schemas.openxmlformats.org/drawingml/2006/table">
            <a:tbl>
              <a:tblPr/>
              <a:tblGrid>
                <a:gridCol w="2895600">
                  <a:extLst>
                    <a:ext uri="{9D8B030D-6E8A-4147-A177-3AD203B41FA5}">
                      <a16:colId xmlns="" xmlns:a16="http://schemas.microsoft.com/office/drawing/2014/main" val="20000"/>
                    </a:ext>
                  </a:extLst>
                </a:gridCol>
                <a:gridCol w="2895600">
                  <a:extLst>
                    <a:ext uri="{9D8B030D-6E8A-4147-A177-3AD203B41FA5}">
                      <a16:colId xmlns="" xmlns:a16="http://schemas.microsoft.com/office/drawing/2014/main" val="20001"/>
                    </a:ext>
                  </a:extLst>
                </a:gridCol>
                <a:gridCol w="2590800">
                  <a:extLst>
                    <a:ext uri="{9D8B030D-6E8A-4147-A177-3AD203B41FA5}">
                      <a16:colId xmlns="" xmlns:a16="http://schemas.microsoft.com/office/drawing/2014/main" val="20002"/>
                    </a:ext>
                  </a:extLst>
                </a:gridCol>
              </a:tblGrid>
              <a:tr h="633325">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 sz="2000" b="1" i="0" u="none" strike="noStrike" cap="none" normalizeH="0" dirty="0">
                          <a:ln>
                            <a:noFill/>
                          </a:ln>
                          <a:solidFill>
                            <a:schemeClr val="bg1"/>
                          </a:solidFill>
                          <a:effectLst/>
                          <a:latin typeface="Arial" charset="0"/>
                        </a:rPr>
                        <a:t>Mensaje Dispositivo</a:t>
                      </a:r>
                    </a:p>
                  </a:txBody>
                  <a:tcPr marT="45725" marB="4572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8000"/>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 sz="2000" b="1" i="0" u="none" strike="noStrike" cap="none" normalizeH="0">
                          <a:ln>
                            <a:noFill/>
                          </a:ln>
                          <a:solidFill>
                            <a:schemeClr val="bg1"/>
                          </a:solidFill>
                          <a:effectLst/>
                          <a:latin typeface="Arial" charset="0"/>
                        </a:rPr>
                        <a:t>Acción Veritime</a:t>
                      </a:r>
                    </a:p>
                  </a:txBody>
                  <a:tcPr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8000"/>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 sz="2000" b="1" i="0" u="none" strike="noStrike" cap="none" normalizeH="0">
                          <a:ln>
                            <a:noFill/>
                          </a:ln>
                          <a:solidFill>
                            <a:schemeClr val="bg1"/>
                          </a:solidFill>
                          <a:effectLst/>
                          <a:latin typeface="Arial" charset="0"/>
                        </a:rPr>
                        <a:t>Etiqueta Tiempo</a:t>
                      </a:r>
                    </a:p>
                  </a:txBody>
                  <a:tcPr marT="45725" marB="4572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8000"/>
                    </a:solidFill>
                  </a:tcPr>
                </a:tc>
                <a:extLst>
                  <a:ext uri="{0D108BD9-81ED-4DB2-BD59-A6C34878D82A}">
                    <a16:rowId xmlns="" xmlns:a16="http://schemas.microsoft.com/office/drawing/2014/main" val="10000"/>
                  </a:ext>
                </a:extLst>
              </a:tr>
              <a:tr h="582673">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 sz="1800" b="1" i="0" u="none" strike="noStrike" cap="none" normalizeH="0">
                          <a:ln>
                            <a:noFill/>
                          </a:ln>
                          <a:solidFill>
                            <a:schemeClr val="tx1"/>
                          </a:solidFill>
                          <a:effectLst/>
                          <a:latin typeface="Arial" charset="0"/>
                        </a:rPr>
                        <a:t>‘ZDA’ desde GPS</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 sz="1800" b="1" i="0" u="none" strike="noStrike" cap="none" normalizeH="0">
                          <a:ln>
                            <a:noFill/>
                          </a:ln>
                          <a:solidFill>
                            <a:schemeClr val="tx1"/>
                          </a:solidFill>
                          <a:effectLst/>
                          <a:latin typeface="Arial" charset="0"/>
                        </a:rPr>
                        <a:t>Modelo Reloj VERITIME Ajustado</a:t>
                      </a: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 sz="1800" b="1" i="0" u="none" strike="noStrike" cap="none" normalizeH="0">
                          <a:ln>
                            <a:noFill/>
                          </a:ln>
                          <a:solidFill>
                            <a:schemeClr val="tx1"/>
                          </a:solidFill>
                          <a:effectLst/>
                          <a:latin typeface="Arial" charset="0"/>
                        </a:rPr>
                        <a:t>Diferencia registrada en el registro RAW</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20000"/>
                        <a:lumOff val="80000"/>
                      </a:schemeClr>
                    </a:solidFill>
                  </a:tcPr>
                </a:tc>
                <a:extLst>
                  <a:ext uri="{0D108BD9-81ED-4DB2-BD59-A6C34878D82A}">
                    <a16:rowId xmlns="" xmlns:a16="http://schemas.microsoft.com/office/drawing/2014/main" val="10001"/>
                  </a:ext>
                </a:extLst>
              </a:tr>
              <a:tr h="582673">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 sz="1800" b="1" i="0" u="none" strike="noStrike" cap="none" normalizeH="0">
                          <a:ln>
                            <a:noFill/>
                          </a:ln>
                          <a:solidFill>
                            <a:schemeClr val="tx1"/>
                          </a:solidFill>
                          <a:effectLst/>
                          <a:latin typeface="Arial" charset="0"/>
                        </a:rPr>
                        <a:t>EGGA’ o ‘GGK’ desde GPS</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 sz="1800" b="1" i="0" u="none" strike="noStrike" cap="none" normalizeH="0">
                          <a:ln>
                            <a:noFill/>
                          </a:ln>
                          <a:solidFill>
                            <a:schemeClr val="tx1"/>
                          </a:solidFill>
                          <a:effectLst/>
                          <a:latin typeface="Arial" charset="0"/>
                        </a:rPr>
                        <a:t>Nada</a:t>
                      </a: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 sz="1800" b="1" i="0" u="none" strike="noStrike" cap="none" normalizeH="0">
                          <a:ln>
                            <a:noFill/>
                          </a:ln>
                          <a:solidFill>
                            <a:schemeClr val="tx1"/>
                          </a:solidFill>
                          <a:effectLst/>
                          <a:latin typeface="Arial" charset="0"/>
                        </a:rPr>
                        <a:t>Desde mensaje GGA/GGK</a:t>
                      </a:r>
                      <a:endParaRPr kumimoji="0" lang="es" sz="1800" b="1" i="0" u="none" strike="noStrike" cap="none" normalizeH="0" baseline="30000">
                        <a:ln>
                          <a:noFill/>
                        </a:ln>
                        <a:solidFill>
                          <a:schemeClr val="tx1"/>
                        </a:solidFill>
                        <a:effectLst/>
                        <a:latin typeface="Arial" charset="0"/>
                      </a:endParaRP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20000"/>
                        <a:lumOff val="80000"/>
                      </a:schemeClr>
                    </a:solidFill>
                  </a:tcPr>
                </a:tc>
                <a:extLst>
                  <a:ext uri="{0D108BD9-81ED-4DB2-BD59-A6C34878D82A}">
                    <a16:rowId xmlns="" xmlns:a16="http://schemas.microsoft.com/office/drawing/2014/main" val="10002"/>
                  </a:ext>
                </a:extLst>
              </a:tr>
              <a:tr h="582673">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 sz="1800" b="1" i="0" u="none" strike="noStrike" cap="none" normalizeH="0">
                          <a:ln>
                            <a:noFill/>
                          </a:ln>
                          <a:solidFill>
                            <a:schemeClr val="tx1"/>
                          </a:solidFill>
                          <a:effectLst/>
                          <a:latin typeface="Arial" charset="0"/>
                        </a:rPr>
                        <a:t>Ecosonda, giro y otros equipos</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 sz="1800" b="1" i="0" u="none" strike="noStrike" cap="none" normalizeH="0">
                          <a:ln>
                            <a:noFill/>
                          </a:ln>
                          <a:solidFill>
                            <a:schemeClr val="tx1"/>
                          </a:solidFill>
                          <a:effectLst/>
                          <a:latin typeface="Arial" charset="0"/>
                        </a:rPr>
                        <a:t>Nada</a:t>
                      </a: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 sz="1800" b="1" i="0" u="none" strike="noStrike" cap="none" normalizeH="0" dirty="0">
                          <a:ln>
                            <a:noFill/>
                          </a:ln>
                          <a:solidFill>
                            <a:schemeClr val="tx1"/>
                          </a:solidFill>
                          <a:effectLst/>
                          <a:latin typeface="Arial" charset="0"/>
                        </a:rPr>
                        <a:t>Desde modelo VERITIME</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lumMod val="20000"/>
                        <a:lumOff val="80000"/>
                      </a:schemeClr>
                    </a:solidFill>
                  </a:tcPr>
                </a:tc>
                <a:extLst>
                  <a:ext uri="{0D108BD9-81ED-4DB2-BD59-A6C34878D82A}">
                    <a16:rowId xmlns="" xmlns:a16="http://schemas.microsoft.com/office/drawing/2014/main" val="10003"/>
                  </a:ext>
                </a:extLst>
              </a:tr>
            </a:tbl>
          </a:graphicData>
        </a:graphic>
      </p:graphicFrame>
      <p:sp>
        <p:nvSpPr>
          <p:cNvPr id="2" name="Rectangle 1"/>
          <p:cNvSpPr/>
          <p:nvPr/>
        </p:nvSpPr>
        <p:spPr>
          <a:xfrm>
            <a:off x="-385482" y="2732795"/>
            <a:ext cx="9115144" cy="584775"/>
          </a:xfrm>
          <a:prstGeom prst="rect">
            <a:avLst/>
          </a:prstGeom>
        </p:spPr>
        <p:txBody>
          <a:bodyPr wrap="square">
            <a:spAutoFit/>
          </a:bodyPr>
          <a:lstStyle/>
          <a:p>
            <a:pPr marL="639763" lvl="1" algn="l" rtl="0">
              <a:spcAft>
                <a:spcPts val="600"/>
              </a:spcAft>
              <a:buClr>
                <a:schemeClr val="bg2"/>
              </a:buClr>
              <a:defRPr/>
            </a:pPr>
            <a:r>
              <a:rPr lang="es" sz="1600" b="0" i="0" u="none">
                <a:solidFill>
                  <a:schemeClr val="bg2"/>
                </a:solidFill>
                <a:latin typeface="Arial" panose="020B0604020202020204" pitchFamily="34" charset="0"/>
                <a:cs typeface="Arial" panose="020B0604020202020204" pitchFamily="34" charset="0"/>
              </a:rPr>
              <a:t>Estas horas son ajustadas a hora local, junto con cualquier ófset de latencia entrado por el usuario y usado como la etiqueta de tiempo para la posición.</a:t>
            </a:r>
          </a:p>
        </p:txBody>
      </p:sp>
    </p:spTree>
    <p:extLst>
      <p:ext uri="{BB962C8B-B14F-4D97-AF65-F5344CB8AC3E}">
        <p14:creationId xmlns:p14="http://schemas.microsoft.com/office/powerpoint/2010/main" val="254700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rrowheads="1"/>
          </p:cNvSpPr>
          <p:nvPr>
            <p:ph type="title"/>
          </p:nvPr>
        </p:nvSpPr>
        <p:spPr>
          <a:xfrm>
            <a:off x="347663" y="0"/>
            <a:ext cx="8643937" cy="989013"/>
          </a:xfrm>
        </p:spPr>
        <p:txBody>
          <a:bodyPr/>
          <a:lstStyle/>
          <a:p>
            <a:pPr marL="53975" algn="l" rtl="0" eaLnBrk="1" hangingPunct="1"/>
            <a:r>
              <a:rPr lang="es" sz="3200" b="0" i="0" u="none">
                <a:latin typeface="Arial" panose="020B0604020202020204" pitchFamily="34" charset="0"/>
                <a:cs typeface="Arial" panose="020B0604020202020204" pitchFamily="34" charset="0"/>
              </a:rPr>
              <a:t>Sincronización Reloj - Caja 1PPS</a:t>
            </a:r>
          </a:p>
        </p:txBody>
      </p:sp>
      <p:sp>
        <p:nvSpPr>
          <p:cNvPr id="32771" name="Rectangle 3"/>
          <p:cNvSpPr>
            <a:spLocks noChangeArrowheads="1"/>
          </p:cNvSpPr>
          <p:nvPr/>
        </p:nvSpPr>
        <p:spPr bwMode="auto">
          <a:xfrm>
            <a:off x="609600" y="1600200"/>
            <a:ext cx="685800" cy="304800"/>
          </a:xfrm>
          <a:prstGeom prst="rect">
            <a:avLst/>
          </a:prstGeom>
          <a:solidFill>
            <a:srgbClr val="FFFF00"/>
          </a:solidFill>
          <a:ln w="9525">
            <a:solidFill>
              <a:srgbClr val="000000"/>
            </a:solidFill>
            <a:miter lim="800000"/>
            <a:headEnd/>
            <a:tailEnd/>
          </a:ln>
        </p:spPr>
        <p:txBody>
          <a:bodyPr wrap="none" anchor="ct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ctr" rtl="0"/>
            <a:r>
              <a:rPr lang="es" b="0" i="0" u="none">
                <a:solidFill>
                  <a:srgbClr val="000000"/>
                </a:solidFill>
                <a:latin typeface="Verdana" panose="020B0604030504040204" pitchFamily="34" charset="0"/>
              </a:rPr>
              <a:t>GPS</a:t>
            </a:r>
          </a:p>
        </p:txBody>
      </p:sp>
      <p:sp>
        <p:nvSpPr>
          <p:cNvPr id="32772" name="Rectangle 4"/>
          <p:cNvSpPr>
            <a:spLocks noChangeArrowheads="1"/>
          </p:cNvSpPr>
          <p:nvPr/>
        </p:nvSpPr>
        <p:spPr bwMode="auto">
          <a:xfrm>
            <a:off x="7086600" y="1600200"/>
            <a:ext cx="1447800" cy="1066800"/>
          </a:xfrm>
          <a:prstGeom prst="rect">
            <a:avLst/>
          </a:prstGeom>
          <a:solidFill>
            <a:srgbClr val="00B050"/>
          </a:solidFill>
          <a:ln w="9525">
            <a:solidFill>
              <a:schemeClr val="tx1"/>
            </a:solidFill>
            <a:miter lim="800000"/>
            <a:headEnd/>
            <a:tailEnd/>
          </a:ln>
        </p:spPr>
        <p:txBody>
          <a:bodyPr wrap="none" anchor="ct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ctr" rtl="0"/>
            <a:r>
              <a:rPr lang="es" sz="1600" b="0" i="0" u="none">
                <a:solidFill>
                  <a:schemeClr val="bg1"/>
                </a:solidFill>
                <a:latin typeface="Verdana" panose="020B0604030504040204" pitchFamily="34" charset="0"/>
              </a:rPr>
              <a:t>Computador</a:t>
            </a:r>
          </a:p>
        </p:txBody>
      </p:sp>
      <p:sp>
        <p:nvSpPr>
          <p:cNvPr id="32773" name="Line 5"/>
          <p:cNvSpPr>
            <a:spLocks noChangeShapeType="1"/>
          </p:cNvSpPr>
          <p:nvPr/>
        </p:nvSpPr>
        <p:spPr bwMode="auto">
          <a:xfrm>
            <a:off x="914400" y="1905000"/>
            <a:ext cx="0" cy="2286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s"/>
          </a:p>
        </p:txBody>
      </p:sp>
      <p:sp>
        <p:nvSpPr>
          <p:cNvPr id="32774" name="Line 6"/>
          <p:cNvSpPr>
            <a:spLocks noChangeShapeType="1"/>
          </p:cNvSpPr>
          <p:nvPr/>
        </p:nvSpPr>
        <p:spPr bwMode="auto">
          <a:xfrm>
            <a:off x="914400" y="2133600"/>
            <a:ext cx="617220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32775" name="Text Box 7"/>
          <p:cNvSpPr txBox="1">
            <a:spLocks noChangeArrowheads="1"/>
          </p:cNvSpPr>
          <p:nvPr/>
        </p:nvSpPr>
        <p:spPr bwMode="auto">
          <a:xfrm>
            <a:off x="2514600" y="1828800"/>
            <a:ext cx="24384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spcBef>
                <a:spcPct val="50000"/>
              </a:spcBef>
            </a:pPr>
            <a:r>
              <a:rPr lang="es" sz="1200" b="0" i="0" u="none">
                <a:latin typeface="Arial" panose="020B0604020202020204" pitchFamily="34" charset="0"/>
              </a:rPr>
              <a:t>Salida RS-232 (GGA, VTG, ZDA)</a:t>
            </a:r>
          </a:p>
        </p:txBody>
      </p:sp>
      <p:sp>
        <p:nvSpPr>
          <p:cNvPr id="32776" name="Rectangle 8"/>
          <p:cNvSpPr>
            <a:spLocks noChangeArrowheads="1"/>
          </p:cNvSpPr>
          <p:nvPr/>
        </p:nvSpPr>
        <p:spPr bwMode="auto">
          <a:xfrm>
            <a:off x="609600" y="3657600"/>
            <a:ext cx="685800" cy="304800"/>
          </a:xfrm>
          <a:prstGeom prst="rect">
            <a:avLst/>
          </a:prstGeom>
          <a:solidFill>
            <a:srgbClr val="FFFF00"/>
          </a:solidFill>
          <a:ln w="9525">
            <a:solidFill>
              <a:srgbClr val="000000"/>
            </a:solidFill>
            <a:miter lim="800000"/>
            <a:headEnd/>
            <a:tailEnd/>
          </a:ln>
        </p:spPr>
        <p:txBody>
          <a:bodyPr wrap="none" anchor="ct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ctr" rtl="0"/>
            <a:r>
              <a:rPr lang="es" b="0" i="0" u="none">
                <a:solidFill>
                  <a:srgbClr val="000000"/>
                </a:solidFill>
                <a:latin typeface="Verdana" panose="020B0604030504040204" pitchFamily="34" charset="0"/>
              </a:rPr>
              <a:t>GPS</a:t>
            </a:r>
          </a:p>
        </p:txBody>
      </p:sp>
      <p:sp>
        <p:nvSpPr>
          <p:cNvPr id="32777" name="Rectangle 9"/>
          <p:cNvSpPr>
            <a:spLocks noChangeArrowheads="1"/>
          </p:cNvSpPr>
          <p:nvPr/>
        </p:nvSpPr>
        <p:spPr bwMode="auto">
          <a:xfrm>
            <a:off x="7086600" y="3200400"/>
            <a:ext cx="1447800" cy="1066800"/>
          </a:xfrm>
          <a:prstGeom prst="rect">
            <a:avLst/>
          </a:prstGeom>
          <a:solidFill>
            <a:srgbClr val="00B050"/>
          </a:solidFill>
          <a:ln w="9525">
            <a:solidFill>
              <a:schemeClr val="tx1"/>
            </a:solidFill>
            <a:miter lim="800000"/>
            <a:headEnd/>
            <a:tailEnd/>
          </a:ln>
        </p:spPr>
        <p:txBody>
          <a:bodyPr wrap="none" anchor="ct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ctr" rtl="0"/>
            <a:r>
              <a:rPr lang="es" sz="1600" b="0" i="0" u="none">
                <a:solidFill>
                  <a:schemeClr val="bg1"/>
                </a:solidFill>
                <a:latin typeface="Verdana" panose="020B0604030504040204" pitchFamily="34" charset="0"/>
              </a:rPr>
              <a:t>Computador</a:t>
            </a:r>
          </a:p>
        </p:txBody>
      </p:sp>
      <p:sp>
        <p:nvSpPr>
          <p:cNvPr id="32778" name="Line 10"/>
          <p:cNvSpPr>
            <a:spLocks noChangeShapeType="1"/>
          </p:cNvSpPr>
          <p:nvPr/>
        </p:nvSpPr>
        <p:spPr bwMode="auto">
          <a:xfrm>
            <a:off x="914400" y="3962400"/>
            <a:ext cx="0" cy="2286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s"/>
          </a:p>
        </p:txBody>
      </p:sp>
      <p:sp>
        <p:nvSpPr>
          <p:cNvPr id="32779" name="Line 11"/>
          <p:cNvSpPr>
            <a:spLocks noChangeShapeType="1"/>
          </p:cNvSpPr>
          <p:nvPr/>
        </p:nvSpPr>
        <p:spPr bwMode="auto">
          <a:xfrm>
            <a:off x="914400" y="4191000"/>
            <a:ext cx="327660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32780" name="Text Box 12"/>
          <p:cNvSpPr txBox="1">
            <a:spLocks noChangeArrowheads="1"/>
          </p:cNvSpPr>
          <p:nvPr/>
        </p:nvSpPr>
        <p:spPr bwMode="auto">
          <a:xfrm>
            <a:off x="1371600" y="3886200"/>
            <a:ext cx="24384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spcBef>
                <a:spcPct val="50000"/>
              </a:spcBef>
            </a:pPr>
            <a:r>
              <a:rPr lang="es" sz="1200" b="0" i="0" u="none">
                <a:latin typeface="Arial" panose="020B0604020202020204" pitchFamily="34" charset="0"/>
              </a:rPr>
              <a:t>Salida RS-232 (GGA, VTG, ZDA)</a:t>
            </a:r>
          </a:p>
        </p:txBody>
      </p:sp>
      <p:sp>
        <p:nvSpPr>
          <p:cNvPr id="7184" name="Rectangle 13"/>
          <p:cNvSpPr>
            <a:spLocks noChangeArrowheads="1"/>
          </p:cNvSpPr>
          <p:nvPr/>
        </p:nvSpPr>
        <p:spPr bwMode="auto">
          <a:xfrm>
            <a:off x="4191000" y="3276600"/>
            <a:ext cx="1295400" cy="1066800"/>
          </a:xfrm>
          <a:prstGeom prst="rect">
            <a:avLst/>
          </a:prstGeom>
          <a:solidFill>
            <a:schemeClr val="accent4">
              <a:lumMod val="75000"/>
            </a:schemeClr>
          </a:solidFill>
          <a:ln w="9525">
            <a:solidFill>
              <a:schemeClr val="tx1"/>
            </a:solidFill>
            <a:miter lim="800000"/>
            <a:headEnd/>
            <a:tailEnd/>
          </a:ln>
        </p:spPr>
        <p:txBody>
          <a:bodyPr wrap="none" anchor="ctr"/>
          <a:lstStyle/>
          <a:p>
            <a:pPr algn="ctr" rtl="0">
              <a:defRPr/>
            </a:pPr>
            <a:r>
              <a:rPr lang="es" sz="1600" b="0" i="0" u="none" dirty="0">
                <a:solidFill>
                  <a:schemeClr val="bg1"/>
                </a:solidFill>
                <a:latin typeface="Verdana" pitchFamily="34" charset="0"/>
              </a:rPr>
              <a:t>Caja 1PPS</a:t>
            </a:r>
          </a:p>
        </p:txBody>
      </p:sp>
      <p:sp>
        <p:nvSpPr>
          <p:cNvPr id="32782" name="Line 14"/>
          <p:cNvSpPr>
            <a:spLocks noChangeShapeType="1"/>
          </p:cNvSpPr>
          <p:nvPr/>
        </p:nvSpPr>
        <p:spPr bwMode="auto">
          <a:xfrm flipV="1">
            <a:off x="914400" y="3429000"/>
            <a:ext cx="0" cy="2286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s"/>
          </a:p>
        </p:txBody>
      </p:sp>
      <p:sp>
        <p:nvSpPr>
          <p:cNvPr id="32783" name="Line 15"/>
          <p:cNvSpPr>
            <a:spLocks noChangeShapeType="1"/>
          </p:cNvSpPr>
          <p:nvPr/>
        </p:nvSpPr>
        <p:spPr bwMode="auto">
          <a:xfrm>
            <a:off x="914400" y="3429000"/>
            <a:ext cx="327660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32784" name="Text Box 16"/>
          <p:cNvSpPr txBox="1">
            <a:spLocks noChangeArrowheads="1"/>
          </p:cNvSpPr>
          <p:nvPr/>
        </p:nvSpPr>
        <p:spPr bwMode="auto">
          <a:xfrm>
            <a:off x="2590800" y="3124200"/>
            <a:ext cx="11430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spcBef>
                <a:spcPct val="50000"/>
              </a:spcBef>
            </a:pPr>
            <a:r>
              <a:rPr lang="es" sz="1200" b="0" i="0" u="none">
                <a:latin typeface="Arial" panose="020B0604020202020204" pitchFamily="34" charset="0"/>
              </a:rPr>
              <a:t>Salida 1PPS</a:t>
            </a:r>
          </a:p>
        </p:txBody>
      </p:sp>
      <p:sp>
        <p:nvSpPr>
          <p:cNvPr id="32785" name="Line 17"/>
          <p:cNvSpPr>
            <a:spLocks noChangeShapeType="1"/>
          </p:cNvSpPr>
          <p:nvPr/>
        </p:nvSpPr>
        <p:spPr bwMode="auto">
          <a:xfrm>
            <a:off x="5486400" y="3810000"/>
            <a:ext cx="160020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32786" name="Text Box 18"/>
          <p:cNvSpPr txBox="1">
            <a:spLocks noChangeArrowheads="1"/>
          </p:cNvSpPr>
          <p:nvPr/>
        </p:nvSpPr>
        <p:spPr bwMode="auto">
          <a:xfrm>
            <a:off x="5562600" y="3429000"/>
            <a:ext cx="1524000"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ctr" rtl="0">
              <a:spcBef>
                <a:spcPct val="50000"/>
              </a:spcBef>
            </a:pPr>
            <a:r>
              <a:rPr lang="es" sz="1000" b="0" i="0" u="none">
                <a:latin typeface="Arial" panose="020B0604020202020204" pitchFamily="34" charset="0"/>
              </a:rPr>
              <a:t>Salida RS-232 (GGA, VTG, ZDA)</a:t>
            </a:r>
          </a:p>
          <a:p>
            <a:pPr algn="ctr" rtl="0">
              <a:spcBef>
                <a:spcPct val="50000"/>
              </a:spcBef>
            </a:pPr>
            <a:r>
              <a:rPr lang="es" sz="1000" b="0" i="0" u="none">
                <a:latin typeface="Arial" panose="020B0604020202020204" pitchFamily="34" charset="0"/>
              </a:rPr>
              <a:t>Con info 1PPS en línea CTS</a:t>
            </a:r>
          </a:p>
        </p:txBody>
      </p:sp>
      <p:sp>
        <p:nvSpPr>
          <p:cNvPr id="32787" name="Text Box 19"/>
          <p:cNvSpPr txBox="1">
            <a:spLocks noChangeArrowheads="1"/>
          </p:cNvSpPr>
          <p:nvPr/>
        </p:nvSpPr>
        <p:spPr bwMode="auto">
          <a:xfrm>
            <a:off x="2743200" y="2209800"/>
            <a:ext cx="3276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ctr" rtl="0">
              <a:spcBef>
                <a:spcPct val="50000"/>
              </a:spcBef>
            </a:pPr>
            <a:r>
              <a:rPr lang="es" b="0" i="0" u="none">
                <a:solidFill>
                  <a:schemeClr val="bg2"/>
                </a:solidFill>
                <a:latin typeface="Arial" panose="020B0604020202020204" pitchFamily="34" charset="0"/>
              </a:rPr>
              <a:t>Sin Caja 1PPS</a:t>
            </a:r>
          </a:p>
        </p:txBody>
      </p:sp>
      <p:sp>
        <p:nvSpPr>
          <p:cNvPr id="32788" name="Text Box 20"/>
          <p:cNvSpPr txBox="1">
            <a:spLocks noChangeArrowheads="1"/>
          </p:cNvSpPr>
          <p:nvPr/>
        </p:nvSpPr>
        <p:spPr bwMode="auto">
          <a:xfrm>
            <a:off x="2743200" y="4419600"/>
            <a:ext cx="3276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ctr" rtl="0">
              <a:spcBef>
                <a:spcPct val="50000"/>
              </a:spcBef>
            </a:pPr>
            <a:r>
              <a:rPr lang="es" b="0" i="0" u="none">
                <a:solidFill>
                  <a:schemeClr val="bg2"/>
                </a:solidFill>
                <a:latin typeface="Arial" panose="020B0604020202020204" pitchFamily="34" charset="0"/>
              </a:rPr>
              <a:t>Con Caja 1PPS</a:t>
            </a:r>
          </a:p>
        </p:txBody>
      </p:sp>
      <p:sp>
        <p:nvSpPr>
          <p:cNvPr id="32789" name="Line 21"/>
          <p:cNvSpPr>
            <a:spLocks noChangeShapeType="1"/>
          </p:cNvSpPr>
          <p:nvPr/>
        </p:nvSpPr>
        <p:spPr bwMode="auto">
          <a:xfrm>
            <a:off x="4724400" y="3048000"/>
            <a:ext cx="0" cy="22860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32790" name="Text Box 22"/>
          <p:cNvSpPr txBox="1">
            <a:spLocks noChangeArrowheads="1"/>
          </p:cNvSpPr>
          <p:nvPr/>
        </p:nvSpPr>
        <p:spPr bwMode="auto">
          <a:xfrm>
            <a:off x="4267200" y="2819400"/>
            <a:ext cx="990600" cy="2746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ctr" rtl="0">
              <a:spcBef>
                <a:spcPct val="50000"/>
              </a:spcBef>
            </a:pPr>
            <a:r>
              <a:rPr lang="es" sz="1200" b="0" i="0" u="none">
                <a:latin typeface="Arial" panose="020B0604020202020204" pitchFamily="34" charset="0"/>
              </a:rPr>
              <a:t>12VDC</a:t>
            </a:r>
          </a:p>
        </p:txBody>
      </p:sp>
      <p:sp>
        <p:nvSpPr>
          <p:cNvPr id="30744" name="Text Box 23"/>
          <p:cNvSpPr txBox="1">
            <a:spLocks noChangeArrowheads="1"/>
          </p:cNvSpPr>
          <p:nvPr/>
        </p:nvSpPr>
        <p:spPr bwMode="auto">
          <a:xfrm>
            <a:off x="457200" y="5105400"/>
            <a:ext cx="7162800" cy="1277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l" rtl="0">
              <a:spcBef>
                <a:spcPct val="50000"/>
              </a:spcBef>
              <a:defRPr/>
            </a:pPr>
            <a:r>
              <a:rPr lang="es" b="1" i="0" u="none">
                <a:solidFill>
                  <a:schemeClr val="bg2"/>
                </a:solidFill>
                <a:latin typeface="+mj-lt"/>
              </a:rPr>
              <a:t>Sin una Caja 1PPS:</a:t>
            </a:r>
            <a:r>
              <a:rPr lang="es" sz="1600" b="0" i="0" u="none">
                <a:solidFill>
                  <a:schemeClr val="bg2"/>
                </a:solidFill>
                <a:latin typeface="+mj-lt"/>
              </a:rPr>
              <a:t>  </a:t>
            </a:r>
            <a:r>
              <a:rPr lang="es" sz="1600" b="0" i="0" u="none">
                <a:solidFill>
                  <a:schemeClr val="tx1">
                    <a:lumMod val="65000"/>
                    <a:lumOff val="35000"/>
                  </a:schemeClr>
                </a:solidFill>
                <a:latin typeface="+mj-lt"/>
              </a:rPr>
              <a:t>Hora del mensaje ZDA se basa en el arribo del primer carácter de la transmisión ZDA.</a:t>
            </a:r>
          </a:p>
          <a:p>
            <a:pPr algn="l" rtl="0">
              <a:spcBef>
                <a:spcPct val="50000"/>
              </a:spcBef>
              <a:defRPr/>
            </a:pPr>
            <a:r>
              <a:rPr lang="es" b="1" i="0" u="none">
                <a:solidFill>
                  <a:schemeClr val="bg2"/>
                </a:solidFill>
                <a:latin typeface="+mj-lt"/>
              </a:rPr>
              <a:t>Con una Caja 1PPS:</a:t>
            </a:r>
            <a:r>
              <a:rPr lang="es" sz="1600" b="0" i="0" u="none">
                <a:solidFill>
                  <a:schemeClr val="bg2"/>
                </a:solidFill>
                <a:latin typeface="+mj-lt"/>
              </a:rPr>
              <a:t>  </a:t>
            </a:r>
            <a:r>
              <a:rPr lang="es" sz="1600" b="0" i="0" u="none">
                <a:solidFill>
                  <a:schemeClr val="tx1">
                    <a:lumMod val="65000"/>
                    <a:lumOff val="35000"/>
                  </a:schemeClr>
                </a:solidFill>
                <a:latin typeface="+mj-lt"/>
              </a:rPr>
              <a:t>Hora de la frase ZDA se basa en el arribo del pulso 1 PPS .</a:t>
            </a:r>
          </a:p>
        </p:txBody>
      </p:sp>
      <p:cxnSp>
        <p:nvCxnSpPr>
          <p:cNvPr id="28" name="Straight Connector 27"/>
          <p:cNvCxnSpPr/>
          <p:nvPr/>
        </p:nvCxnSpPr>
        <p:spPr>
          <a:xfrm>
            <a:off x="152400" y="2744788"/>
            <a:ext cx="8839200" cy="0"/>
          </a:xfrm>
          <a:prstGeom prst="line">
            <a:avLst/>
          </a:prstGeom>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24435974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rrowheads="1"/>
          </p:cNvSpPr>
          <p:nvPr>
            <p:ph type="title"/>
          </p:nvPr>
        </p:nvSpPr>
        <p:spPr/>
        <p:txBody>
          <a:bodyPr/>
          <a:lstStyle/>
          <a:p>
            <a:pPr marL="53975" algn="l" rtl="0" eaLnBrk="1" hangingPunct="1"/>
            <a:r>
              <a:rPr lang="es" sz="3200" b="0" i="0" u="none">
                <a:latin typeface="Arial" panose="020B0604020202020204" pitchFamily="34" charset="0"/>
                <a:cs typeface="Arial" panose="020B0604020202020204" pitchFamily="34" charset="0"/>
              </a:rPr>
              <a:t>La Caja 1PPS</a:t>
            </a:r>
          </a:p>
        </p:txBody>
      </p:sp>
      <p:sp>
        <p:nvSpPr>
          <p:cNvPr id="126982" name="Text Box 6"/>
          <p:cNvSpPr txBox="1">
            <a:spLocks noChangeArrowheads="1"/>
          </p:cNvSpPr>
          <p:nvPr/>
        </p:nvSpPr>
        <p:spPr bwMode="auto">
          <a:xfrm>
            <a:off x="4103073" y="4966498"/>
            <a:ext cx="1143000" cy="523220"/>
          </a:xfrm>
          <a:prstGeom prst="rect">
            <a:avLst/>
          </a:prstGeom>
          <a:noFill/>
          <a:ln w="9525">
            <a:noFill/>
            <a:miter lim="800000"/>
            <a:headEnd/>
            <a:tailEnd/>
          </a:ln>
          <a:effectLst/>
        </p:spPr>
        <p:txBody>
          <a:bodyPr>
            <a:spAutoFit/>
          </a:bodyPr>
          <a:lstStyle/>
          <a:p>
            <a:pPr algn="l" rtl="0">
              <a:spcBef>
                <a:spcPct val="50000"/>
              </a:spcBef>
              <a:defRPr/>
            </a:pPr>
            <a:r>
              <a:rPr lang="es" sz="1400" b="0" i="0" u="none">
                <a:solidFill>
                  <a:schemeClr val="tx1">
                    <a:lumMod val="65000"/>
                    <a:lumOff val="35000"/>
                  </a:schemeClr>
                </a:solidFill>
                <a:latin typeface="+mn-lt"/>
              </a:rPr>
              <a:t>12VDC Entra</a:t>
            </a:r>
          </a:p>
        </p:txBody>
      </p:sp>
      <p:sp>
        <p:nvSpPr>
          <p:cNvPr id="126983" name="Text Box 7"/>
          <p:cNvSpPr txBox="1">
            <a:spLocks noChangeArrowheads="1"/>
          </p:cNvSpPr>
          <p:nvPr/>
        </p:nvSpPr>
        <p:spPr bwMode="auto">
          <a:xfrm>
            <a:off x="383631" y="1359644"/>
            <a:ext cx="1838275" cy="507831"/>
          </a:xfrm>
          <a:prstGeom prst="rect">
            <a:avLst/>
          </a:prstGeom>
          <a:noFill/>
          <a:ln w="9525">
            <a:noFill/>
            <a:miter lim="800000"/>
            <a:headEnd/>
            <a:tailEnd/>
          </a:ln>
          <a:effectLst/>
        </p:spPr>
        <p:txBody>
          <a:bodyPr wrap="square">
            <a:spAutoFit/>
          </a:bodyPr>
          <a:lstStyle/>
          <a:p>
            <a:pPr algn="ctr" rtl="0">
              <a:spcBef>
                <a:spcPct val="50000"/>
              </a:spcBef>
              <a:defRPr/>
            </a:pPr>
            <a:r>
              <a:rPr lang="es" sz="1600" b="0" i="0" u="none" dirty="0">
                <a:solidFill>
                  <a:schemeClr val="tx1">
                    <a:lumMod val="65000"/>
                    <a:lumOff val="35000"/>
                  </a:schemeClr>
                </a:solidFill>
                <a:latin typeface="+mj-lt"/>
              </a:rPr>
              <a:t>Salida RS232 </a:t>
            </a:r>
            <a:r>
              <a:rPr lang="es" sz="1100" b="0" i="0" u="none" dirty="0">
                <a:solidFill>
                  <a:schemeClr val="tx1">
                    <a:lumMod val="65000"/>
                    <a:lumOff val="35000"/>
                  </a:schemeClr>
                </a:solidFill>
                <a:latin typeface="+mj-lt"/>
              </a:rPr>
              <a:t>(al Computador)</a:t>
            </a:r>
          </a:p>
        </p:txBody>
      </p:sp>
      <p:sp>
        <p:nvSpPr>
          <p:cNvPr id="126984" name="Text Box 8"/>
          <p:cNvSpPr txBox="1">
            <a:spLocks noChangeArrowheads="1"/>
          </p:cNvSpPr>
          <p:nvPr/>
        </p:nvSpPr>
        <p:spPr bwMode="auto">
          <a:xfrm>
            <a:off x="2593432" y="5146583"/>
            <a:ext cx="1447800" cy="846386"/>
          </a:xfrm>
          <a:prstGeom prst="rect">
            <a:avLst/>
          </a:prstGeom>
          <a:noFill/>
          <a:ln w="9525">
            <a:noFill/>
            <a:miter lim="800000"/>
            <a:headEnd/>
            <a:tailEnd/>
          </a:ln>
          <a:effectLst/>
        </p:spPr>
        <p:txBody>
          <a:bodyPr>
            <a:spAutoFit/>
          </a:bodyPr>
          <a:lstStyle/>
          <a:p>
            <a:pPr algn="ctr" rtl="0">
              <a:spcBef>
                <a:spcPct val="50000"/>
              </a:spcBef>
              <a:defRPr/>
            </a:pPr>
            <a:r>
              <a:rPr lang="es" sz="1400" b="0" i="0" u="none">
                <a:solidFill>
                  <a:schemeClr val="tx1">
                    <a:lumMod val="65000"/>
                    <a:lumOff val="35000"/>
                  </a:schemeClr>
                </a:solidFill>
                <a:latin typeface="+mn-lt"/>
              </a:rPr>
              <a:t>Entrada 1PPS </a:t>
            </a:r>
          </a:p>
          <a:p>
            <a:pPr algn="ctr" rtl="0">
              <a:spcBef>
                <a:spcPct val="50000"/>
              </a:spcBef>
              <a:defRPr/>
            </a:pPr>
            <a:r>
              <a:rPr lang="es" sz="1400" b="0" i="0" u="none">
                <a:solidFill>
                  <a:schemeClr val="tx1">
                    <a:lumMod val="65000"/>
                    <a:lumOff val="35000"/>
                  </a:schemeClr>
                </a:solidFill>
                <a:latin typeface="+mn-lt"/>
              </a:rPr>
              <a:t>(desde GPS) Conector BNC</a:t>
            </a:r>
            <a:endParaRPr lang="es" sz="1400" dirty="0">
              <a:solidFill>
                <a:schemeClr val="tx1">
                  <a:lumMod val="65000"/>
                  <a:lumOff val="35000"/>
                </a:schemeClr>
              </a:solidFill>
              <a:latin typeface="+mn-lt"/>
            </a:endParaRPr>
          </a:p>
        </p:txBody>
      </p:sp>
      <p:sp>
        <p:nvSpPr>
          <p:cNvPr id="126985" name="Text Box 9"/>
          <p:cNvSpPr txBox="1">
            <a:spLocks noChangeArrowheads="1"/>
          </p:cNvSpPr>
          <p:nvPr/>
        </p:nvSpPr>
        <p:spPr bwMode="auto">
          <a:xfrm>
            <a:off x="383632" y="5169286"/>
            <a:ext cx="2292350" cy="954107"/>
          </a:xfrm>
          <a:prstGeom prst="rect">
            <a:avLst/>
          </a:prstGeom>
          <a:noFill/>
          <a:ln w="9525">
            <a:noFill/>
            <a:miter lim="800000"/>
            <a:headEnd/>
            <a:tailEnd/>
          </a:ln>
          <a:effectLst/>
        </p:spPr>
        <p:txBody>
          <a:bodyPr wrap="square">
            <a:spAutoFit/>
          </a:bodyPr>
          <a:lstStyle/>
          <a:p>
            <a:pPr algn="l" rtl="0">
              <a:spcBef>
                <a:spcPct val="50000"/>
              </a:spcBef>
              <a:defRPr/>
            </a:pPr>
            <a:r>
              <a:rPr lang="es" sz="1400" b="0" i="0" u="none">
                <a:solidFill>
                  <a:schemeClr val="tx1">
                    <a:lumMod val="65000"/>
                    <a:lumOff val="35000"/>
                  </a:schemeClr>
                </a:solidFill>
                <a:latin typeface="+mn-lt"/>
              </a:rPr>
              <a:t>RS232 En                                                Requiere ZDA a 1 Hz                                     Puede también llevar pulso 1PPS en Pin 8 o 9</a:t>
            </a:r>
          </a:p>
        </p:txBody>
      </p:sp>
      <p:sp>
        <p:nvSpPr>
          <p:cNvPr id="126990" name="Text Box 14"/>
          <p:cNvSpPr txBox="1">
            <a:spLocks noChangeArrowheads="1"/>
          </p:cNvSpPr>
          <p:nvPr/>
        </p:nvSpPr>
        <p:spPr bwMode="auto">
          <a:xfrm>
            <a:off x="4089544" y="1996022"/>
            <a:ext cx="1634981" cy="2139047"/>
          </a:xfrm>
          <a:prstGeom prst="rect">
            <a:avLst/>
          </a:prstGeom>
          <a:noFill/>
          <a:ln w="9525">
            <a:noFill/>
            <a:miter lim="800000"/>
            <a:headEnd/>
            <a:tailEnd/>
          </a:ln>
          <a:effectLst/>
        </p:spPr>
        <p:txBody>
          <a:bodyPr wrap="square">
            <a:spAutoFit/>
          </a:bodyPr>
          <a:lstStyle/>
          <a:p>
            <a:pPr algn="l" rtl="0">
              <a:spcBef>
                <a:spcPct val="50000"/>
              </a:spcBef>
              <a:defRPr/>
            </a:pPr>
            <a:r>
              <a:rPr lang="es" sz="1400" b="0" i="0" u="none">
                <a:solidFill>
                  <a:schemeClr val="tx1">
                    <a:lumMod val="65000"/>
                    <a:lumOff val="35000"/>
                  </a:schemeClr>
                </a:solidFill>
                <a:latin typeface="+mj-lt"/>
              </a:rPr>
              <a:t>Recibo estroboscópico 1 PPS</a:t>
            </a:r>
          </a:p>
          <a:p>
            <a:pPr algn="l" rtl="0">
              <a:spcBef>
                <a:spcPct val="50000"/>
              </a:spcBef>
              <a:defRPr/>
            </a:pPr>
            <a:r>
              <a:rPr lang="es" sz="1400" b="0" i="0" u="none">
                <a:solidFill>
                  <a:schemeClr val="tx1">
                    <a:lumMod val="65000"/>
                    <a:lumOff val="35000"/>
                  </a:schemeClr>
                </a:solidFill>
                <a:latin typeface="+mj-lt"/>
              </a:rPr>
              <a:t>Alterna </a:t>
            </a:r>
            <a:r>
              <a:rPr lang="es" sz="1400" b="0" i="0" u="none">
                <a:solidFill>
                  <a:srgbClr val="FF0000"/>
                </a:solidFill>
                <a:latin typeface="+mj-lt"/>
              </a:rPr>
              <a:t>ROJO</a:t>
            </a:r>
            <a:r>
              <a:rPr lang="es" sz="1400" b="0" i="0" u="none">
                <a:latin typeface="+mj-lt"/>
              </a:rPr>
              <a:t>/</a:t>
            </a:r>
            <a:r>
              <a:rPr lang="es" sz="1400" b="0" i="0" u="none">
                <a:solidFill>
                  <a:srgbClr val="00B050"/>
                </a:solidFill>
                <a:latin typeface="+mj-lt"/>
              </a:rPr>
              <a:t>VERDE</a:t>
            </a:r>
            <a:r>
              <a:rPr lang="es" sz="1400" b="0" i="0" u="none">
                <a:solidFill>
                  <a:schemeClr val="tx1">
                    <a:lumMod val="65000"/>
                    <a:lumOff val="35000"/>
                  </a:schemeClr>
                </a:solidFill>
                <a:latin typeface="+mj-lt"/>
              </a:rPr>
              <a:t> cada 1 segundo cuando esta operando correctamente.</a:t>
            </a:r>
          </a:p>
        </p:txBody>
      </p:sp>
      <p:cxnSp>
        <p:nvCxnSpPr>
          <p:cNvPr id="31" name="Straight Arrow Connector 30"/>
          <p:cNvCxnSpPr/>
          <p:nvPr/>
        </p:nvCxnSpPr>
        <p:spPr>
          <a:xfrm flipV="1">
            <a:off x="2743200" y="4843463"/>
            <a:ext cx="1143000" cy="609600"/>
          </a:xfrm>
          <a:prstGeom prst="straightConnector1">
            <a:avLst/>
          </a:prstGeom>
          <a:ln w="38100">
            <a:noFill/>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stCxn id="126984" idx="0"/>
          </p:cNvCxnSpPr>
          <p:nvPr/>
        </p:nvCxnSpPr>
        <p:spPr>
          <a:xfrm flipH="1" flipV="1">
            <a:off x="3126832" y="4689383"/>
            <a:ext cx="190500" cy="457200"/>
          </a:xfrm>
          <a:prstGeom prst="straightConnector1">
            <a:avLst/>
          </a:prstGeom>
          <a:ln w="38100">
            <a:noFill/>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stCxn id="126982" idx="0"/>
          </p:cNvCxnSpPr>
          <p:nvPr/>
        </p:nvCxnSpPr>
        <p:spPr>
          <a:xfrm flipH="1" flipV="1">
            <a:off x="3722073" y="4128298"/>
            <a:ext cx="952500" cy="838200"/>
          </a:xfrm>
          <a:prstGeom prst="straightConnector1">
            <a:avLst/>
          </a:prstGeom>
          <a:ln w="38100">
            <a:noFill/>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rot="10800000">
            <a:off x="5867400" y="4005263"/>
            <a:ext cx="990600" cy="1587"/>
          </a:xfrm>
          <a:prstGeom prst="straightConnector1">
            <a:avLst/>
          </a:prstGeom>
          <a:ln w="38100">
            <a:noFill/>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a:endCxn id="126983" idx="2"/>
          </p:cNvCxnSpPr>
          <p:nvPr/>
        </p:nvCxnSpPr>
        <p:spPr>
          <a:xfrm flipV="1">
            <a:off x="1067844" y="1867475"/>
            <a:ext cx="234925" cy="484356"/>
          </a:xfrm>
          <a:prstGeom prst="straightConnector1">
            <a:avLst/>
          </a:prstGeom>
          <a:ln w="38100">
            <a:noFill/>
            <a:tailEnd type="arrow"/>
          </a:ln>
        </p:spPr>
        <p:style>
          <a:lnRef idx="1">
            <a:schemeClr val="accent1"/>
          </a:lnRef>
          <a:fillRef idx="0">
            <a:schemeClr val="accent1"/>
          </a:fillRef>
          <a:effectRef idx="0">
            <a:schemeClr val="accent1"/>
          </a:effectRef>
          <a:fontRef idx="minor">
            <a:schemeClr val="tx1"/>
          </a:fontRef>
        </p:style>
      </p:cxnSp>
      <p:pic>
        <p:nvPicPr>
          <p:cNvPr id="33807" name="Picture 3" descr="DSC0545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3632" y="1996022"/>
            <a:ext cx="3612285" cy="2836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cxnSp>
        <p:nvCxnSpPr>
          <p:cNvPr id="3" name="Straight Arrow Connector 2"/>
          <p:cNvCxnSpPr/>
          <p:nvPr/>
        </p:nvCxnSpPr>
        <p:spPr bwMode="auto">
          <a:xfrm flipV="1">
            <a:off x="1067844" y="4467782"/>
            <a:ext cx="608556" cy="701504"/>
          </a:xfrm>
          <a:prstGeom prst="straightConnector1">
            <a:avLst/>
          </a:prstGeom>
          <a:ln>
            <a:solidFill>
              <a:srgbClr val="FF0000"/>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bwMode="auto">
          <a:xfrm flipH="1" flipV="1">
            <a:off x="2588168" y="4382903"/>
            <a:ext cx="538664" cy="752664"/>
          </a:xfrm>
          <a:prstGeom prst="straightConnector1">
            <a:avLst/>
          </a:prstGeom>
          <a:ln>
            <a:solidFill>
              <a:srgbClr val="FF0000"/>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bwMode="auto">
          <a:xfrm flipH="1" flipV="1">
            <a:off x="3289751" y="4305352"/>
            <a:ext cx="913263" cy="746170"/>
          </a:xfrm>
          <a:prstGeom prst="straightConnector1">
            <a:avLst/>
          </a:prstGeom>
          <a:ln>
            <a:solidFill>
              <a:srgbClr val="FF0000"/>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bwMode="auto">
          <a:xfrm flipH="1">
            <a:off x="3287550" y="3234627"/>
            <a:ext cx="910773" cy="410509"/>
          </a:xfrm>
          <a:prstGeom prst="straightConnector1">
            <a:avLst/>
          </a:prstGeom>
          <a:ln>
            <a:solidFill>
              <a:srgbClr val="FF0000"/>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bwMode="auto">
          <a:xfrm>
            <a:off x="1190625" y="1847850"/>
            <a:ext cx="427109" cy="511271"/>
          </a:xfrm>
          <a:prstGeom prst="straightConnector1">
            <a:avLst/>
          </a:prstGeom>
          <a:ln>
            <a:solidFill>
              <a:srgbClr val="FF0000"/>
            </a:solidFill>
            <a:tailEnd type="triangle"/>
          </a:ln>
          <a:effectLst/>
        </p:spPr>
        <p:style>
          <a:lnRef idx="2">
            <a:schemeClr val="accent1"/>
          </a:lnRef>
          <a:fillRef idx="0">
            <a:schemeClr val="accent1"/>
          </a:fillRef>
          <a:effectRef idx="1">
            <a:schemeClr val="accent1"/>
          </a:effectRef>
          <a:fontRef idx="minor">
            <a:schemeClr val="tx1"/>
          </a:fontRef>
        </p:style>
      </p:cxnSp>
      <p:sp>
        <p:nvSpPr>
          <p:cNvPr id="33806" name="TextBox 1"/>
          <p:cNvSpPr txBox="1">
            <a:spLocks noChangeArrowheads="1"/>
          </p:cNvSpPr>
          <p:nvPr/>
        </p:nvSpPr>
        <p:spPr bwMode="auto">
          <a:xfrm>
            <a:off x="5867399" y="1896913"/>
            <a:ext cx="3032125"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itchFamily="18" charset="0"/>
              </a:defRPr>
            </a:lvl1pPr>
            <a:lvl2pPr marL="742950" indent="-285750">
              <a:defRPr b="1">
                <a:solidFill>
                  <a:schemeClr val="tx1"/>
                </a:solidFill>
                <a:latin typeface="Garamond" pitchFamily="18" charset="0"/>
              </a:defRPr>
            </a:lvl2pPr>
            <a:lvl3pPr marL="1143000" indent="-228600">
              <a:defRPr b="1">
                <a:solidFill>
                  <a:schemeClr val="tx1"/>
                </a:solidFill>
                <a:latin typeface="Garamond" pitchFamily="18" charset="0"/>
              </a:defRPr>
            </a:lvl3pPr>
            <a:lvl4pPr marL="1600200" indent="-228600">
              <a:defRPr b="1">
                <a:solidFill>
                  <a:schemeClr val="tx1"/>
                </a:solidFill>
                <a:latin typeface="Garamond" pitchFamily="18" charset="0"/>
              </a:defRPr>
            </a:lvl4pPr>
            <a:lvl5pPr marL="2057400" indent="-228600">
              <a:defRPr b="1">
                <a:solidFill>
                  <a:schemeClr val="tx1"/>
                </a:solidFill>
                <a:latin typeface="Garamond" pitchFamily="18" charset="0"/>
              </a:defRPr>
            </a:lvl5pPr>
            <a:lvl6pPr marL="2514600" indent="-228600" eaLnBrk="0" fontAlgn="base" hangingPunct="0">
              <a:spcBef>
                <a:spcPct val="0"/>
              </a:spcBef>
              <a:spcAft>
                <a:spcPct val="0"/>
              </a:spcAft>
              <a:defRPr b="1">
                <a:solidFill>
                  <a:schemeClr val="tx1"/>
                </a:solidFill>
                <a:latin typeface="Garamond" pitchFamily="18" charset="0"/>
              </a:defRPr>
            </a:lvl6pPr>
            <a:lvl7pPr marL="2971800" indent="-228600" eaLnBrk="0" fontAlgn="base" hangingPunct="0">
              <a:spcBef>
                <a:spcPct val="0"/>
              </a:spcBef>
              <a:spcAft>
                <a:spcPct val="0"/>
              </a:spcAft>
              <a:defRPr b="1">
                <a:solidFill>
                  <a:schemeClr val="tx1"/>
                </a:solidFill>
                <a:latin typeface="Garamond" pitchFamily="18" charset="0"/>
              </a:defRPr>
            </a:lvl7pPr>
            <a:lvl8pPr marL="3429000" indent="-228600" eaLnBrk="0" fontAlgn="base" hangingPunct="0">
              <a:spcBef>
                <a:spcPct val="0"/>
              </a:spcBef>
              <a:spcAft>
                <a:spcPct val="0"/>
              </a:spcAft>
              <a:defRPr b="1">
                <a:solidFill>
                  <a:schemeClr val="tx1"/>
                </a:solidFill>
                <a:latin typeface="Garamond" pitchFamily="18" charset="0"/>
              </a:defRPr>
            </a:lvl8pPr>
            <a:lvl9pPr marL="3886200" indent="-228600" eaLnBrk="0" fontAlgn="base" hangingPunct="0">
              <a:spcBef>
                <a:spcPct val="0"/>
              </a:spcBef>
              <a:spcAft>
                <a:spcPct val="0"/>
              </a:spcAft>
              <a:defRPr b="1">
                <a:solidFill>
                  <a:schemeClr val="tx1"/>
                </a:solidFill>
                <a:latin typeface="Garamond" pitchFamily="18" charset="0"/>
              </a:defRPr>
            </a:lvl9pPr>
          </a:lstStyle>
          <a:p>
            <a:pPr marL="342900" indent="-342900" algn="l" rtl="0">
              <a:buFont typeface="Arial" panose="020B0604020202020204" pitchFamily="34" charset="0"/>
              <a:buChar char="•"/>
              <a:defRPr/>
            </a:pPr>
            <a:r>
              <a:rPr lang="es" sz="2000" b="0" i="0" u="none">
                <a:solidFill>
                  <a:schemeClr val="tx1">
                    <a:lumMod val="65000"/>
                    <a:lumOff val="35000"/>
                  </a:schemeClr>
                </a:solidFill>
                <a:latin typeface="+mj-lt"/>
              </a:rPr>
              <a:t>El uso de la caja PPS es para permitirle al tiempo computador detectar la señal PPS. </a:t>
            </a:r>
          </a:p>
          <a:p>
            <a:pPr marL="342900" indent="-342900" algn="l" rtl="0">
              <a:buFont typeface="Arial" panose="020B0604020202020204" pitchFamily="34" charset="0"/>
              <a:buChar char="•"/>
              <a:defRPr/>
            </a:pPr>
            <a:endParaRPr lang="es" altLang="en-US" sz="2000" b="0" dirty="0">
              <a:solidFill>
                <a:schemeClr val="tx1">
                  <a:lumMod val="65000"/>
                  <a:lumOff val="35000"/>
                </a:schemeClr>
              </a:solidFill>
              <a:latin typeface="+mj-lt"/>
            </a:endParaRPr>
          </a:p>
          <a:p>
            <a:pPr marL="342900" indent="-342900" algn="l" rtl="0">
              <a:buFont typeface="Arial" panose="020B0604020202020204" pitchFamily="34" charset="0"/>
              <a:buChar char="•"/>
              <a:defRPr/>
            </a:pPr>
            <a:r>
              <a:rPr lang="es" sz="2000" b="0" i="0" u="none">
                <a:solidFill>
                  <a:schemeClr val="tx1">
                    <a:lumMod val="65000"/>
                    <a:lumOff val="35000"/>
                  </a:schemeClr>
                </a:solidFill>
                <a:latin typeface="+mj-lt"/>
              </a:rPr>
              <a:t>La caja PPS convierte un corto pulso en una señal estable, detectable</a:t>
            </a:r>
            <a:r>
              <a:rPr lang="es" b="0" i="0" u="none">
                <a:solidFill>
                  <a:schemeClr val="tx1">
                    <a:lumMod val="65000"/>
                    <a:lumOff val="35000"/>
                  </a:schemeClr>
                </a:solidFill>
                <a:latin typeface="+mj-lt"/>
              </a:rPr>
              <a:t>. </a:t>
            </a:r>
          </a:p>
        </p:txBody>
      </p:sp>
    </p:spTree>
    <p:extLst>
      <p:ext uri="{BB962C8B-B14F-4D97-AF65-F5344CB8AC3E}">
        <p14:creationId xmlns:p14="http://schemas.microsoft.com/office/powerpoint/2010/main" val="9491053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rrowheads="1"/>
          </p:cNvSpPr>
          <p:nvPr>
            <p:ph type="title"/>
          </p:nvPr>
        </p:nvSpPr>
        <p:spPr/>
        <p:txBody>
          <a:bodyPr/>
          <a:lstStyle/>
          <a:p>
            <a:pPr marL="53975" algn="l" rtl="0" eaLnBrk="1" hangingPunct="1"/>
            <a:r>
              <a:rPr lang="es" sz="3200" b="0" i="0" u="none">
                <a:latin typeface="Arial" panose="020B0604020202020204" pitchFamily="34" charset="0"/>
                <a:cs typeface="Arial" panose="020B0604020202020204" pitchFamily="34" charset="0"/>
              </a:rPr>
              <a:t>Prueba Sincronización de Tiempo</a:t>
            </a:r>
          </a:p>
        </p:txBody>
      </p:sp>
      <p:sp>
        <p:nvSpPr>
          <p:cNvPr id="128007" name="Rectangle 7"/>
          <p:cNvSpPr>
            <a:spLocks noGrp="1" noChangeArrowheads="1"/>
          </p:cNvSpPr>
          <p:nvPr>
            <p:ph idx="4294967295"/>
          </p:nvPr>
        </p:nvSpPr>
        <p:spPr>
          <a:xfrm>
            <a:off x="-114725" y="1447800"/>
            <a:ext cx="3569547" cy="5410200"/>
          </a:xfrm>
        </p:spPr>
        <p:txBody>
          <a:bodyPr rtlCol="0">
            <a:normAutofit/>
          </a:bodyPr>
          <a:lstStyle/>
          <a:p>
            <a:pPr marL="411480" algn="l" rtl="0" eaLnBrk="1" fontAlgn="auto" hangingPunct="1">
              <a:spcBef>
                <a:spcPts val="0"/>
              </a:spcBef>
              <a:spcAft>
                <a:spcPts val="0"/>
              </a:spcAft>
              <a:buClrTx/>
              <a:defRPr/>
            </a:pPr>
            <a:r>
              <a:rPr lang="es" sz="2000" b="0" i="0" u="none">
                <a:solidFill>
                  <a:schemeClr val="tx1">
                    <a:lumMod val="65000"/>
                    <a:lumOff val="35000"/>
                  </a:schemeClr>
                </a:solidFill>
              </a:rPr>
              <a:t>Asegúrese de monitorear la diferencia entre los relojes VERITIME y GPS!</a:t>
            </a:r>
          </a:p>
          <a:p>
            <a:pPr marL="754380" indent="-342900" algn="l" rtl="0" eaLnBrk="1" fontAlgn="auto" hangingPunct="1">
              <a:spcBef>
                <a:spcPts val="0"/>
              </a:spcBef>
              <a:spcAft>
                <a:spcPts val="0"/>
              </a:spcAft>
              <a:buClrTx/>
              <a:buFont typeface="Arial" panose="020B0604020202020204" pitchFamily="34" charset="0"/>
              <a:buChar char="•"/>
              <a:defRPr/>
            </a:pPr>
            <a:endParaRPr lang="es" sz="2000" dirty="0">
              <a:solidFill>
                <a:schemeClr val="tx1">
                  <a:lumMod val="65000"/>
                  <a:lumOff val="35000"/>
                </a:schemeClr>
              </a:solidFill>
            </a:endParaRPr>
          </a:p>
          <a:p>
            <a:pPr marL="411480" algn="l" rtl="0" eaLnBrk="1" fontAlgn="auto" hangingPunct="1">
              <a:spcBef>
                <a:spcPts val="0"/>
              </a:spcBef>
              <a:spcAft>
                <a:spcPts val="0"/>
              </a:spcAft>
              <a:buClrTx/>
              <a:defRPr/>
            </a:pPr>
            <a:r>
              <a:rPr lang="es" sz="2000" b="0" i="0" u="none">
                <a:solidFill>
                  <a:schemeClr val="tx1">
                    <a:lumMod val="65000"/>
                    <a:lumOff val="35000"/>
                  </a:schemeClr>
                </a:solidFill>
              </a:rPr>
              <a:t>La diferencia debe ser pequeña (&lt;20mseg) y debe trabajar hacia 0.0 después de un pico.</a:t>
            </a:r>
          </a:p>
          <a:p>
            <a:pPr marL="754380" indent="-342900" algn="l" rtl="0" eaLnBrk="1" fontAlgn="auto" hangingPunct="1">
              <a:spcBef>
                <a:spcPts val="0"/>
              </a:spcBef>
              <a:spcAft>
                <a:spcPts val="0"/>
              </a:spcAft>
              <a:buClrTx/>
              <a:buFont typeface="Arial" panose="020B0604020202020204" pitchFamily="34" charset="0"/>
              <a:buChar char="•"/>
              <a:defRPr/>
            </a:pPr>
            <a:endParaRPr lang="es" sz="2000" dirty="0">
              <a:solidFill>
                <a:schemeClr val="tx1">
                  <a:lumMod val="65000"/>
                  <a:lumOff val="35000"/>
                </a:schemeClr>
              </a:solidFill>
            </a:endParaRPr>
          </a:p>
          <a:p>
            <a:pPr marL="411480" algn="l" rtl="0" eaLnBrk="1" fontAlgn="auto" hangingPunct="1">
              <a:spcBef>
                <a:spcPts val="0"/>
              </a:spcBef>
              <a:spcAft>
                <a:spcPts val="0"/>
              </a:spcAft>
              <a:buClrTx/>
              <a:defRPr/>
            </a:pPr>
            <a:r>
              <a:rPr lang="es" sz="2000" b="0" i="0" u="none">
                <a:solidFill>
                  <a:schemeClr val="tx1">
                    <a:lumMod val="65000"/>
                    <a:lumOff val="35000"/>
                  </a:schemeClr>
                </a:solidFill>
              </a:rPr>
              <a:t>Si se vuelve grande y se mantiene grande, algo esta mal</a:t>
            </a:r>
            <a:r>
              <a:rPr lang="es" sz="2000" b="0" i="0" u="none">
                <a:solidFill>
                  <a:srgbClr val="FF0000"/>
                </a:solidFill>
              </a:rPr>
              <a:t>, Pare el LEVANTAMIENTO.</a:t>
            </a:r>
          </a:p>
        </p:txBody>
      </p:sp>
      <p:sp>
        <p:nvSpPr>
          <p:cNvPr id="34820" name="Text Box 3"/>
          <p:cNvSpPr txBox="1">
            <a:spLocks noChangeArrowheads="1"/>
          </p:cNvSpPr>
          <p:nvPr/>
        </p:nvSpPr>
        <p:spPr bwMode="auto">
          <a:xfrm>
            <a:off x="4895850" y="3405187"/>
            <a:ext cx="24384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ctr" rtl="0">
              <a:spcBef>
                <a:spcPct val="50000"/>
              </a:spcBef>
            </a:pPr>
            <a:r>
              <a:rPr lang="es" sz="1600" b="1" i="0" u="none">
                <a:solidFill>
                  <a:srgbClr val="0091BB"/>
                </a:solidFill>
                <a:latin typeface="Arial" panose="020B0604020202020204" pitchFamily="34" charset="0"/>
              </a:rPr>
              <a:t>Solo ZDA</a:t>
            </a:r>
          </a:p>
        </p:txBody>
      </p:sp>
      <p:sp>
        <p:nvSpPr>
          <p:cNvPr id="34821" name="Text Box 4"/>
          <p:cNvSpPr txBox="1">
            <a:spLocks noChangeArrowheads="1"/>
          </p:cNvSpPr>
          <p:nvPr/>
        </p:nvSpPr>
        <p:spPr bwMode="auto">
          <a:xfrm>
            <a:off x="5019675" y="5857876"/>
            <a:ext cx="24384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pPr algn="ctr" rtl="0">
              <a:spcBef>
                <a:spcPct val="50000"/>
              </a:spcBef>
            </a:pPr>
            <a:r>
              <a:rPr lang="es" sz="1600" b="1" i="0" u="none">
                <a:solidFill>
                  <a:srgbClr val="0091BB"/>
                </a:solidFill>
                <a:latin typeface="Arial" panose="020B0604020202020204" pitchFamily="34" charset="0"/>
              </a:rPr>
              <a:t>ZDA y caja 1 PPS</a:t>
            </a:r>
          </a:p>
        </p:txBody>
      </p:sp>
      <p:pic>
        <p:nvPicPr>
          <p:cNvPr id="32774" name="Picture 5" descr="1PPS_No"/>
          <p:cNvPicPr>
            <a:picLocks noChangeAspect="1" noChangeArrowheads="1"/>
          </p:cNvPicPr>
          <p:nvPr/>
        </p:nvPicPr>
        <p:blipFill>
          <a:blip r:embed="rId3"/>
          <a:srcRect/>
          <a:stretch>
            <a:fillRect/>
          </a:stretch>
        </p:blipFill>
        <p:spPr bwMode="auto">
          <a:xfrm>
            <a:off x="3733800" y="1676400"/>
            <a:ext cx="5257800" cy="16922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5" name="Picture 6" descr="1PPS_Yes_20Scale"/>
          <p:cNvPicPr>
            <a:picLocks noChangeAspect="1" noChangeArrowheads="1"/>
          </p:cNvPicPr>
          <p:nvPr/>
        </p:nvPicPr>
        <p:blipFill>
          <a:blip r:embed="rId4"/>
          <a:srcRect/>
          <a:stretch>
            <a:fillRect/>
          </a:stretch>
        </p:blipFill>
        <p:spPr bwMode="auto">
          <a:xfrm>
            <a:off x="3733800" y="4114800"/>
            <a:ext cx="5257800" cy="170656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388224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7"/>
          <p:cNvPicPr>
            <a:picLocks noChangeAspect="1" noChangeArrowheads="1"/>
          </p:cNvPicPr>
          <p:nvPr/>
        </p:nvPicPr>
        <p:blipFill rotWithShape="1">
          <a:blip r:embed="rId3"/>
          <a:srcRect l="164"/>
          <a:stretch/>
        </p:blipFill>
        <p:spPr bwMode="auto">
          <a:xfrm>
            <a:off x="358986" y="1379569"/>
            <a:ext cx="7017935" cy="394464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5843" name="Rectangle 2"/>
          <p:cNvSpPr>
            <a:spLocks noGrp="1" noRot="1" noChangeArrowheads="1"/>
          </p:cNvSpPr>
          <p:nvPr>
            <p:ph type="title"/>
          </p:nvPr>
        </p:nvSpPr>
        <p:spPr/>
        <p:txBody>
          <a:bodyPr/>
          <a:lstStyle/>
          <a:p>
            <a:pPr marL="53975" algn="l" rtl="0" eaLnBrk="1" hangingPunct="1"/>
            <a:r>
              <a:rPr lang="es" sz="3200" b="0" i="0" u="none">
                <a:latin typeface="Arial" panose="020B0604020202020204" pitchFamily="34" charset="0"/>
                <a:cs typeface="Arial" panose="020B0604020202020204" pitchFamily="34" charset="0"/>
              </a:rPr>
              <a:t>Sinc el Reloj del Computador</a:t>
            </a:r>
          </a:p>
        </p:txBody>
      </p:sp>
      <p:sp>
        <p:nvSpPr>
          <p:cNvPr id="35844" name="Rectangle 5"/>
          <p:cNvSpPr>
            <a:spLocks noChangeArrowheads="1"/>
          </p:cNvSpPr>
          <p:nvPr/>
        </p:nvSpPr>
        <p:spPr bwMode="auto">
          <a:xfrm>
            <a:off x="2185796" y="3490653"/>
            <a:ext cx="3352800" cy="1143000"/>
          </a:xfrm>
          <a:prstGeom prst="rect">
            <a:avLst/>
          </a:prstGeom>
          <a:noFill/>
          <a:ln w="571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endParaRPr lang="es" altLang="en-US"/>
          </a:p>
        </p:txBody>
      </p:sp>
      <p:sp>
        <p:nvSpPr>
          <p:cNvPr id="10" name="TextBox 9"/>
          <p:cNvSpPr txBox="1"/>
          <p:nvPr/>
        </p:nvSpPr>
        <p:spPr>
          <a:xfrm>
            <a:off x="347472" y="5705473"/>
            <a:ext cx="6934200" cy="1015663"/>
          </a:xfrm>
          <a:prstGeom prst="rect">
            <a:avLst/>
          </a:prstGeom>
          <a:noFill/>
          <a:ln>
            <a:noFill/>
          </a:ln>
        </p:spPr>
        <p:txBody>
          <a:bodyPr>
            <a:spAutoFit/>
          </a:bodyPr>
          <a:lstStyle/>
          <a:p>
            <a:pPr algn="l" rtl="0">
              <a:defRPr/>
            </a:pPr>
            <a:r>
              <a:rPr lang="es" sz="2000" b="0" i="0" u="none" dirty="0">
                <a:solidFill>
                  <a:schemeClr val="tx1">
                    <a:lumMod val="65000"/>
                    <a:lumOff val="35000"/>
                  </a:schemeClr>
                </a:solidFill>
                <a:latin typeface="+mj-lt"/>
                <a:cs typeface="Arial" pitchFamily="34" charset="0"/>
              </a:rPr>
              <a:t>Seleccione </a:t>
            </a:r>
            <a:r>
              <a:rPr lang="es" sz="2000" b="0" i="0" u="none" dirty="0" smtClean="0">
                <a:solidFill>
                  <a:schemeClr val="tx1">
                    <a:lumMod val="65000"/>
                    <a:lumOff val="35000"/>
                  </a:schemeClr>
                </a:solidFill>
                <a:latin typeface="+mj-lt"/>
                <a:cs typeface="Arial" pitchFamily="34" charset="0"/>
              </a:rPr>
              <a:t>un </a:t>
            </a:r>
            <a:r>
              <a:rPr lang="es" sz="2000" b="0" i="0" u="none" dirty="0">
                <a:solidFill>
                  <a:schemeClr val="tx1">
                    <a:lumMod val="65000"/>
                    <a:lumOff val="35000"/>
                  </a:schemeClr>
                </a:solidFill>
                <a:latin typeface="+mj-lt"/>
                <a:cs typeface="Arial" pitchFamily="34" charset="0"/>
              </a:rPr>
              <a:t>equipo GPS a usar para sincronizar el reloj del computador a UTC en la página de configuración HYPACK.</a:t>
            </a:r>
          </a:p>
        </p:txBody>
      </p:sp>
      <p:cxnSp>
        <p:nvCxnSpPr>
          <p:cNvPr id="9" name="Straight Arrow Connector 8"/>
          <p:cNvCxnSpPr/>
          <p:nvPr/>
        </p:nvCxnSpPr>
        <p:spPr>
          <a:xfrm flipV="1">
            <a:off x="895350" y="4100253"/>
            <a:ext cx="1214246" cy="1509972"/>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841723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7"/>
          <p:cNvPicPr>
            <a:picLocks noChangeAspect="1" noChangeArrowheads="1"/>
          </p:cNvPicPr>
          <p:nvPr/>
        </p:nvPicPr>
        <p:blipFill>
          <a:blip r:embed="rId3"/>
          <a:srcRect/>
          <a:stretch>
            <a:fillRect/>
          </a:stretch>
        </p:blipFill>
        <p:spPr bwMode="auto">
          <a:xfrm>
            <a:off x="381000" y="1219200"/>
            <a:ext cx="5203825" cy="50292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7" name="Rectangle 2"/>
          <p:cNvSpPr>
            <a:spLocks noGrp="1" noRot="1" noChangeArrowheads="1"/>
          </p:cNvSpPr>
          <p:nvPr>
            <p:ph type="title"/>
          </p:nvPr>
        </p:nvSpPr>
        <p:spPr/>
        <p:txBody>
          <a:bodyPr/>
          <a:lstStyle/>
          <a:p>
            <a:pPr marL="53975" algn="l" rtl="0" eaLnBrk="1" hangingPunct="1"/>
            <a:r>
              <a:rPr lang="es" sz="3200" b="0" i="0" u="none">
                <a:latin typeface="Arial" panose="020B0604020202020204" pitchFamily="34" charset="0"/>
                <a:cs typeface="Arial" panose="020B0604020202020204" pitchFamily="34" charset="0"/>
              </a:rPr>
              <a:t>Configuración 1PPS</a:t>
            </a:r>
          </a:p>
        </p:txBody>
      </p:sp>
      <p:sp>
        <p:nvSpPr>
          <p:cNvPr id="36868" name="Rectangle 7"/>
          <p:cNvSpPr>
            <a:spLocks noChangeArrowheads="1"/>
          </p:cNvSpPr>
          <p:nvPr/>
        </p:nvSpPr>
        <p:spPr bwMode="auto">
          <a:xfrm>
            <a:off x="838200" y="1981200"/>
            <a:ext cx="3124200" cy="914400"/>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b="1">
                <a:solidFill>
                  <a:schemeClr val="tx1"/>
                </a:solidFill>
                <a:latin typeface="Garamond" panose="02020404030301010803" pitchFamily="18" charset="0"/>
              </a:defRPr>
            </a:lvl1pPr>
            <a:lvl2pPr marL="742950" indent="-285750">
              <a:defRPr b="1">
                <a:solidFill>
                  <a:schemeClr val="tx1"/>
                </a:solidFill>
                <a:latin typeface="Garamond" panose="02020404030301010803" pitchFamily="18" charset="0"/>
              </a:defRPr>
            </a:lvl2pPr>
            <a:lvl3pPr marL="1143000" indent="-228600">
              <a:defRPr b="1">
                <a:solidFill>
                  <a:schemeClr val="tx1"/>
                </a:solidFill>
                <a:latin typeface="Garamond" panose="02020404030301010803" pitchFamily="18" charset="0"/>
              </a:defRPr>
            </a:lvl3pPr>
            <a:lvl4pPr marL="1600200" indent="-228600">
              <a:defRPr b="1">
                <a:solidFill>
                  <a:schemeClr val="tx1"/>
                </a:solidFill>
                <a:latin typeface="Garamond" panose="02020404030301010803" pitchFamily="18" charset="0"/>
              </a:defRPr>
            </a:lvl4pPr>
            <a:lvl5pPr marL="2057400" indent="-228600">
              <a:defRPr b="1">
                <a:solidFill>
                  <a:schemeClr val="tx1"/>
                </a:solidFill>
                <a:latin typeface="Garamond" panose="02020404030301010803" pitchFamily="18" charset="0"/>
              </a:defRPr>
            </a:lvl5pPr>
            <a:lvl6pPr marL="2514600" indent="-228600" eaLnBrk="0" fontAlgn="base" hangingPunct="0">
              <a:spcBef>
                <a:spcPct val="0"/>
              </a:spcBef>
              <a:spcAft>
                <a:spcPct val="0"/>
              </a:spcAft>
              <a:defRPr b="1">
                <a:solidFill>
                  <a:schemeClr val="tx1"/>
                </a:solidFill>
                <a:latin typeface="Garamond" panose="02020404030301010803" pitchFamily="18" charset="0"/>
              </a:defRPr>
            </a:lvl6pPr>
            <a:lvl7pPr marL="2971800" indent="-228600" eaLnBrk="0" fontAlgn="base" hangingPunct="0">
              <a:spcBef>
                <a:spcPct val="0"/>
              </a:spcBef>
              <a:spcAft>
                <a:spcPct val="0"/>
              </a:spcAft>
              <a:defRPr b="1">
                <a:solidFill>
                  <a:schemeClr val="tx1"/>
                </a:solidFill>
                <a:latin typeface="Garamond" panose="02020404030301010803" pitchFamily="18" charset="0"/>
              </a:defRPr>
            </a:lvl7pPr>
            <a:lvl8pPr marL="3429000" indent="-228600" eaLnBrk="0" fontAlgn="base" hangingPunct="0">
              <a:spcBef>
                <a:spcPct val="0"/>
              </a:spcBef>
              <a:spcAft>
                <a:spcPct val="0"/>
              </a:spcAft>
              <a:defRPr b="1">
                <a:solidFill>
                  <a:schemeClr val="tx1"/>
                </a:solidFill>
                <a:latin typeface="Garamond" panose="02020404030301010803" pitchFamily="18" charset="0"/>
              </a:defRPr>
            </a:lvl8pPr>
            <a:lvl9pPr marL="3886200" indent="-228600" eaLnBrk="0" fontAlgn="base" hangingPunct="0">
              <a:spcBef>
                <a:spcPct val="0"/>
              </a:spcBef>
              <a:spcAft>
                <a:spcPct val="0"/>
              </a:spcAft>
              <a:defRPr b="1">
                <a:solidFill>
                  <a:schemeClr val="tx1"/>
                </a:solidFill>
                <a:latin typeface="Garamond" panose="02020404030301010803" pitchFamily="18" charset="0"/>
              </a:defRPr>
            </a:lvl9pPr>
          </a:lstStyle>
          <a:p>
            <a:endParaRPr lang="es" altLang="en-US"/>
          </a:p>
        </p:txBody>
      </p:sp>
      <p:sp>
        <p:nvSpPr>
          <p:cNvPr id="8" name="TextBox 7"/>
          <p:cNvSpPr txBox="1"/>
          <p:nvPr/>
        </p:nvSpPr>
        <p:spPr>
          <a:xfrm>
            <a:off x="5836920" y="2037080"/>
            <a:ext cx="3124200" cy="2554288"/>
          </a:xfrm>
          <a:prstGeom prst="rect">
            <a:avLst/>
          </a:prstGeom>
          <a:noFill/>
        </p:spPr>
        <p:txBody>
          <a:bodyPr>
            <a:spAutoFit/>
          </a:bodyPr>
          <a:lstStyle/>
          <a:p>
            <a:pPr algn="l" rtl="0">
              <a:defRPr/>
            </a:pPr>
            <a:r>
              <a:rPr lang="es" sz="2000" b="0" i="0" u="none">
                <a:solidFill>
                  <a:schemeClr val="tx1">
                    <a:lumMod val="65000"/>
                    <a:lumOff val="35000"/>
                  </a:schemeClr>
                </a:solidFill>
                <a:latin typeface="+mn-lt"/>
              </a:rPr>
              <a:t>GPS - Configuración - Pestaña General:</a:t>
            </a:r>
          </a:p>
          <a:p>
            <a:pPr algn="l" rtl="0">
              <a:defRPr/>
            </a:pPr>
            <a:endParaRPr lang="es" sz="2000" b="0" dirty="0">
              <a:solidFill>
                <a:schemeClr val="tx1">
                  <a:lumMod val="65000"/>
                  <a:lumOff val="35000"/>
                </a:schemeClr>
              </a:solidFill>
              <a:latin typeface="+mn-lt"/>
            </a:endParaRPr>
          </a:p>
          <a:p>
            <a:pPr algn="l" rtl="0">
              <a:defRPr/>
            </a:pPr>
            <a:r>
              <a:rPr lang="es" sz="2000" b="0" i="0" u="none">
                <a:solidFill>
                  <a:schemeClr val="tx1">
                    <a:lumMod val="65000"/>
                    <a:lumOff val="35000"/>
                  </a:schemeClr>
                </a:solidFill>
                <a:latin typeface="+mn-lt"/>
              </a:rPr>
              <a:t>Especifique sí usted está usando una caja 1PPS.</a:t>
            </a:r>
          </a:p>
          <a:p>
            <a:pPr algn="l" rtl="0">
              <a:defRPr/>
            </a:pPr>
            <a:endParaRPr lang="es" sz="2000" b="0" dirty="0">
              <a:solidFill>
                <a:schemeClr val="tx1">
                  <a:lumMod val="65000"/>
                  <a:lumOff val="35000"/>
                </a:schemeClr>
              </a:solidFill>
              <a:latin typeface="+mn-lt"/>
            </a:endParaRPr>
          </a:p>
          <a:p>
            <a:pPr algn="l" rtl="0">
              <a:defRPr/>
            </a:pPr>
            <a:r>
              <a:rPr lang="es" sz="2000" b="0" i="0" u="none">
                <a:solidFill>
                  <a:schemeClr val="tx1">
                    <a:lumMod val="65000"/>
                    <a:lumOff val="35000"/>
                  </a:schemeClr>
                </a:solidFill>
                <a:latin typeface="+mn-lt"/>
              </a:rPr>
              <a:t>Siempre muestre la gráfica de sincronización!</a:t>
            </a:r>
          </a:p>
        </p:txBody>
      </p:sp>
    </p:spTree>
    <p:extLst>
      <p:ext uri="{BB962C8B-B14F-4D97-AF65-F5344CB8AC3E}">
        <p14:creationId xmlns:p14="http://schemas.microsoft.com/office/powerpoint/2010/main" val="40581340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pPr marL="53975" algn="l" rtl="0" eaLnBrk="1" hangingPunct="1"/>
            <a:r>
              <a:rPr lang="es" sz="3200" b="0" i="0" u="none">
                <a:latin typeface="Arial" panose="020B0604020202020204" pitchFamily="34" charset="0"/>
                <a:cs typeface="Arial" panose="020B0604020202020204" pitchFamily="34" charset="0"/>
              </a:rPr>
              <a:t>ZDA - Prueba 1PPS:  Utilidades </a:t>
            </a:r>
          </a:p>
        </p:txBody>
      </p:sp>
      <p:sp>
        <p:nvSpPr>
          <p:cNvPr id="21506" name="Content Placeholder 2"/>
          <p:cNvSpPr>
            <a:spLocks noGrp="1"/>
          </p:cNvSpPr>
          <p:nvPr>
            <p:ph idx="4294967295"/>
          </p:nvPr>
        </p:nvSpPr>
        <p:spPr>
          <a:xfrm>
            <a:off x="347472" y="1617345"/>
            <a:ext cx="8763000" cy="5105400"/>
          </a:xfrm>
        </p:spPr>
        <p:txBody>
          <a:bodyPr rtlCol="0">
            <a:normAutofit/>
          </a:bodyPr>
          <a:lstStyle/>
          <a:p>
            <a:pPr algn="l" rtl="0" eaLnBrk="1" fontAlgn="auto" hangingPunct="1">
              <a:spcBef>
                <a:spcPts val="0"/>
              </a:spcBef>
              <a:spcAft>
                <a:spcPts val="0"/>
              </a:spcAft>
              <a:buClr>
                <a:schemeClr val="tx1"/>
              </a:buClr>
              <a:defRPr/>
            </a:pPr>
            <a:r>
              <a:rPr lang="es" b="0" i="0" u="none">
                <a:solidFill>
                  <a:schemeClr val="tx1">
                    <a:lumMod val="65000"/>
                    <a:lumOff val="35000"/>
                  </a:schemeClr>
                </a:solidFill>
              </a:rPr>
              <a:t>Pruebe la consistencia de su mensaje ZDA para sincronización.</a:t>
            </a:r>
          </a:p>
          <a:p>
            <a:pPr algn="l" rtl="0" eaLnBrk="1" fontAlgn="auto" hangingPunct="1">
              <a:spcBef>
                <a:spcPts val="0"/>
              </a:spcBef>
              <a:spcAft>
                <a:spcPts val="0"/>
              </a:spcAft>
              <a:buClr>
                <a:schemeClr val="tx1"/>
              </a:buClr>
              <a:defRPr/>
            </a:pPr>
            <a:r>
              <a:rPr lang="es" b="0" i="0" u="none">
                <a:solidFill>
                  <a:schemeClr val="tx1">
                    <a:lumMod val="65000"/>
                    <a:lumOff val="35000"/>
                  </a:schemeClr>
                </a:solidFill>
              </a:rPr>
              <a:t>Ubicado bajo el ítem del menú ‘Utilidades - Calibración’.</a:t>
            </a:r>
          </a:p>
          <a:p>
            <a:pPr marL="342900" indent="-342900" algn="l" rtl="0" eaLnBrk="1" fontAlgn="auto" hangingPunct="1">
              <a:spcBef>
                <a:spcPts val="0"/>
              </a:spcBef>
              <a:spcAft>
                <a:spcPts val="0"/>
              </a:spcAft>
              <a:buClr>
                <a:schemeClr val="tx1"/>
              </a:buClr>
              <a:buFont typeface="Arial" panose="020B0604020202020204" pitchFamily="34" charset="0"/>
              <a:buChar char="•"/>
              <a:defRPr/>
            </a:pPr>
            <a:endParaRPr lang="es" b="1" dirty="0">
              <a:solidFill>
                <a:schemeClr val="tx1">
                  <a:lumMod val="65000"/>
                  <a:lumOff val="35000"/>
                </a:schemeClr>
              </a:solidFill>
            </a:endParaRPr>
          </a:p>
          <a:p>
            <a:pPr marL="342900" indent="-342900" algn="l" rtl="0" eaLnBrk="1" fontAlgn="auto" hangingPunct="1">
              <a:spcBef>
                <a:spcPts val="0"/>
              </a:spcBef>
              <a:spcAft>
                <a:spcPts val="0"/>
              </a:spcAft>
              <a:buClr>
                <a:schemeClr val="tx1"/>
              </a:buClr>
              <a:buFont typeface="Arial" panose="020B0604020202020204" pitchFamily="34" charset="0"/>
              <a:buChar char="•"/>
              <a:defRPr/>
            </a:pPr>
            <a:endParaRPr lang="es" b="1" dirty="0">
              <a:solidFill>
                <a:schemeClr val="tx1">
                  <a:lumMod val="65000"/>
                  <a:lumOff val="35000"/>
                </a:schemeClr>
              </a:solidFill>
            </a:endParaRPr>
          </a:p>
          <a:p>
            <a:pPr marL="342900" indent="-342900" algn="l" rtl="0" eaLnBrk="1" fontAlgn="auto" hangingPunct="1">
              <a:spcBef>
                <a:spcPts val="0"/>
              </a:spcBef>
              <a:spcAft>
                <a:spcPts val="0"/>
              </a:spcAft>
              <a:buClr>
                <a:schemeClr val="tx1"/>
              </a:buClr>
              <a:buFont typeface="Arial" panose="020B0604020202020204" pitchFamily="34" charset="0"/>
              <a:buChar char="•"/>
              <a:defRPr/>
            </a:pPr>
            <a:endParaRPr lang="es" b="1" dirty="0">
              <a:solidFill>
                <a:schemeClr val="tx1">
                  <a:lumMod val="65000"/>
                  <a:lumOff val="35000"/>
                </a:schemeClr>
              </a:solidFill>
            </a:endParaRPr>
          </a:p>
          <a:p>
            <a:pPr marL="342900" indent="-342900" algn="l" rtl="0" eaLnBrk="1" fontAlgn="auto" hangingPunct="1">
              <a:spcBef>
                <a:spcPts val="0"/>
              </a:spcBef>
              <a:spcAft>
                <a:spcPts val="0"/>
              </a:spcAft>
              <a:buClr>
                <a:schemeClr val="tx1"/>
              </a:buClr>
              <a:buFont typeface="Arial" panose="020B0604020202020204" pitchFamily="34" charset="0"/>
              <a:buChar char="•"/>
              <a:defRPr/>
            </a:pPr>
            <a:endParaRPr lang="es" b="1" dirty="0">
              <a:solidFill>
                <a:schemeClr val="tx1">
                  <a:lumMod val="65000"/>
                  <a:lumOff val="35000"/>
                </a:schemeClr>
              </a:solidFill>
            </a:endParaRPr>
          </a:p>
          <a:p>
            <a:pPr marL="342900" indent="-342900" algn="l" rtl="0" eaLnBrk="1" fontAlgn="auto" hangingPunct="1">
              <a:spcBef>
                <a:spcPts val="0"/>
              </a:spcBef>
              <a:spcAft>
                <a:spcPts val="0"/>
              </a:spcAft>
              <a:buClr>
                <a:schemeClr val="tx1"/>
              </a:buClr>
              <a:buFont typeface="Arial" panose="020B0604020202020204" pitchFamily="34" charset="0"/>
              <a:buChar char="•"/>
              <a:defRPr/>
            </a:pPr>
            <a:endParaRPr lang="es" b="1" dirty="0">
              <a:solidFill>
                <a:schemeClr val="tx1">
                  <a:lumMod val="65000"/>
                  <a:lumOff val="35000"/>
                </a:schemeClr>
              </a:solidFill>
            </a:endParaRPr>
          </a:p>
          <a:p>
            <a:pPr marL="342900" indent="-342900" algn="l" rtl="0" eaLnBrk="1" fontAlgn="auto" hangingPunct="1">
              <a:spcBef>
                <a:spcPts val="0"/>
              </a:spcBef>
              <a:spcAft>
                <a:spcPts val="0"/>
              </a:spcAft>
              <a:buClr>
                <a:schemeClr val="tx1"/>
              </a:buClr>
              <a:buFont typeface="Arial" panose="020B0604020202020204" pitchFamily="34" charset="0"/>
              <a:buChar char="•"/>
              <a:defRPr/>
            </a:pPr>
            <a:endParaRPr lang="es" b="1" dirty="0">
              <a:solidFill>
                <a:schemeClr val="tx1">
                  <a:lumMod val="65000"/>
                  <a:lumOff val="35000"/>
                </a:schemeClr>
              </a:solidFill>
            </a:endParaRPr>
          </a:p>
          <a:p>
            <a:pPr marL="342900" indent="-342900" algn="l" rtl="0" eaLnBrk="1" fontAlgn="auto" hangingPunct="1">
              <a:spcBef>
                <a:spcPts val="0"/>
              </a:spcBef>
              <a:spcAft>
                <a:spcPts val="0"/>
              </a:spcAft>
              <a:buClr>
                <a:schemeClr val="tx1"/>
              </a:buClr>
              <a:buFont typeface="Arial" panose="020B0604020202020204" pitchFamily="34" charset="0"/>
              <a:buChar char="•"/>
              <a:defRPr/>
            </a:pPr>
            <a:endParaRPr lang="es" b="1" dirty="0">
              <a:solidFill>
                <a:schemeClr val="tx1">
                  <a:lumMod val="65000"/>
                  <a:lumOff val="35000"/>
                </a:schemeClr>
              </a:solidFill>
            </a:endParaRPr>
          </a:p>
          <a:p>
            <a:pPr marL="342900" indent="-342900" algn="l" rtl="0" eaLnBrk="1" fontAlgn="auto" hangingPunct="1">
              <a:spcBef>
                <a:spcPts val="0"/>
              </a:spcBef>
              <a:spcAft>
                <a:spcPts val="0"/>
              </a:spcAft>
              <a:buClr>
                <a:schemeClr val="tx1"/>
              </a:buClr>
              <a:buFont typeface="Arial" panose="020B0604020202020204" pitchFamily="34" charset="0"/>
              <a:buChar char="•"/>
              <a:defRPr/>
            </a:pPr>
            <a:endParaRPr lang="es" b="1" dirty="0">
              <a:solidFill>
                <a:schemeClr val="tx1">
                  <a:lumMod val="65000"/>
                  <a:lumOff val="35000"/>
                </a:schemeClr>
              </a:solidFill>
            </a:endParaRPr>
          </a:p>
          <a:p>
            <a:pPr marL="342900" indent="-342900" algn="l" rtl="0" eaLnBrk="1" fontAlgn="auto" hangingPunct="1">
              <a:spcBef>
                <a:spcPts val="0"/>
              </a:spcBef>
              <a:spcAft>
                <a:spcPts val="0"/>
              </a:spcAft>
              <a:buClr>
                <a:schemeClr val="tx1"/>
              </a:buClr>
              <a:buFont typeface="Arial" panose="020B0604020202020204" pitchFamily="34" charset="0"/>
              <a:buChar char="•"/>
              <a:defRPr/>
            </a:pPr>
            <a:endParaRPr lang="es" b="1" dirty="0">
              <a:solidFill>
                <a:schemeClr val="tx1">
                  <a:lumMod val="65000"/>
                  <a:lumOff val="35000"/>
                </a:schemeClr>
              </a:solidFill>
            </a:endParaRPr>
          </a:p>
          <a:p>
            <a:pPr marL="342900" indent="-342900" algn="l" rtl="0" eaLnBrk="1" fontAlgn="auto" hangingPunct="1">
              <a:spcBef>
                <a:spcPts val="0"/>
              </a:spcBef>
              <a:spcAft>
                <a:spcPts val="0"/>
              </a:spcAft>
              <a:buClr>
                <a:schemeClr val="tx1"/>
              </a:buClr>
              <a:buFont typeface="Arial" panose="020B0604020202020204" pitchFamily="34" charset="0"/>
              <a:buChar char="•"/>
              <a:defRPr/>
            </a:pPr>
            <a:endParaRPr lang="es" b="1" dirty="0">
              <a:solidFill>
                <a:schemeClr val="tx1">
                  <a:lumMod val="65000"/>
                  <a:lumOff val="35000"/>
                </a:schemeClr>
              </a:solidFill>
            </a:endParaRPr>
          </a:p>
          <a:p>
            <a:pPr algn="l" rtl="0" eaLnBrk="1" fontAlgn="auto" hangingPunct="1">
              <a:spcBef>
                <a:spcPts val="0"/>
              </a:spcBef>
              <a:spcAft>
                <a:spcPts val="0"/>
              </a:spcAft>
              <a:buClr>
                <a:schemeClr val="tx1"/>
              </a:buClr>
              <a:defRPr/>
            </a:pPr>
            <a:r>
              <a:rPr lang="es" sz="2000" b="0" i="0" u="none">
                <a:solidFill>
                  <a:schemeClr val="tx1">
                    <a:lumMod val="65000"/>
                    <a:lumOff val="35000"/>
                  </a:schemeClr>
                </a:solidFill>
              </a:rPr>
              <a:t>Gráfica muestra el ‘Error Sinc’ en msegs.  Error Sinc igual a la diferencia entre VERITIME y la hora de arribo del mensaje ZDA.</a:t>
            </a:r>
          </a:p>
        </p:txBody>
      </p:sp>
      <p:grpSp>
        <p:nvGrpSpPr>
          <p:cNvPr id="37892" name="Group 1"/>
          <p:cNvGrpSpPr>
            <a:grpSpLocks/>
          </p:cNvGrpSpPr>
          <p:nvPr/>
        </p:nvGrpSpPr>
        <p:grpSpPr bwMode="auto">
          <a:xfrm>
            <a:off x="130175" y="2495550"/>
            <a:ext cx="8840788" cy="2927350"/>
            <a:chOff x="152004" y="2438400"/>
            <a:chExt cx="8841167" cy="2927350"/>
          </a:xfrm>
        </p:grpSpPr>
        <p:pic>
          <p:nvPicPr>
            <p:cNvPr id="2" name="Picture 6" descr="2009 Sync Check Config.jpg"/>
            <p:cNvPicPr>
              <a:picLocks noChangeAspect="1"/>
            </p:cNvPicPr>
            <p:nvPr/>
          </p:nvPicPr>
          <p:blipFill>
            <a:blip r:embed="rId3"/>
            <a:srcRect/>
            <a:stretch>
              <a:fillRect/>
            </a:stretch>
          </p:blipFill>
          <p:spPr bwMode="auto">
            <a:xfrm>
              <a:off x="152004" y="2438400"/>
              <a:ext cx="2895724" cy="290353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5" name="Picture 2" descr="C:\2009 HYPACK Presentations\05 - Hardware\Pictures\2009 Sync Check Graph.jpg"/>
            <p:cNvPicPr>
              <a:picLocks noChangeAspect="1" noChangeArrowheads="1"/>
            </p:cNvPicPr>
            <p:nvPr/>
          </p:nvPicPr>
          <p:blipFill>
            <a:blip r:embed="rId4"/>
            <a:srcRect/>
            <a:stretch>
              <a:fillRect/>
            </a:stretch>
          </p:blipFill>
          <p:spPr bwMode="auto">
            <a:xfrm>
              <a:off x="3123931" y="2438400"/>
              <a:ext cx="2895724" cy="290353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6" name="Picture 3" descr="C:\2009 HYPACK Presentations\05 - Hardware\Pictures\2009 Sync Check Statistics.jpg"/>
            <p:cNvPicPr>
              <a:picLocks noChangeAspect="1" noChangeArrowheads="1"/>
            </p:cNvPicPr>
            <p:nvPr/>
          </p:nvPicPr>
          <p:blipFill>
            <a:blip r:embed="rId5"/>
            <a:srcRect/>
            <a:stretch>
              <a:fillRect/>
            </a:stretch>
          </p:blipFill>
          <p:spPr bwMode="auto">
            <a:xfrm>
              <a:off x="6095859" y="2438400"/>
              <a:ext cx="2897312" cy="29273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41618279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Cantidad Colección de Datos.	</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3</a:t>
            </a:fld>
            <a:endParaRPr lang="es"/>
          </a:p>
        </p:txBody>
      </p:sp>
      <p:pic>
        <p:nvPicPr>
          <p:cNvPr id="4" name="Picture 3"/>
          <p:cNvPicPr>
            <a:picLocks noChangeAspect="1"/>
          </p:cNvPicPr>
          <p:nvPr/>
        </p:nvPicPr>
        <p:blipFill>
          <a:blip r:embed="rId2"/>
          <a:stretch>
            <a:fillRect/>
          </a:stretch>
        </p:blipFill>
        <p:spPr>
          <a:xfrm>
            <a:off x="4546805" y="2052917"/>
            <a:ext cx="3726579" cy="4260197"/>
          </a:xfrm>
          <a:prstGeom prst="rect">
            <a:avLst/>
          </a:prstGeom>
        </p:spPr>
      </p:pic>
      <p:pic>
        <p:nvPicPr>
          <p:cNvPr id="5" name="Picture 4"/>
          <p:cNvPicPr>
            <a:picLocks noChangeAspect="1"/>
          </p:cNvPicPr>
          <p:nvPr/>
        </p:nvPicPr>
        <p:blipFill>
          <a:blip r:embed="rId3"/>
          <a:stretch>
            <a:fillRect/>
          </a:stretch>
        </p:blipFill>
        <p:spPr>
          <a:xfrm>
            <a:off x="347472" y="2070848"/>
            <a:ext cx="3460582" cy="4242266"/>
          </a:xfrm>
          <a:prstGeom prst="rect">
            <a:avLst/>
          </a:prstGeom>
        </p:spPr>
      </p:pic>
      <p:sp>
        <p:nvSpPr>
          <p:cNvPr id="6" name="TextBox 5"/>
          <p:cNvSpPr txBox="1"/>
          <p:nvPr/>
        </p:nvSpPr>
        <p:spPr>
          <a:xfrm>
            <a:off x="347472" y="1160485"/>
            <a:ext cx="4942379" cy="646331"/>
          </a:xfrm>
          <a:prstGeom prst="rect">
            <a:avLst/>
          </a:prstGeom>
          <a:noFill/>
        </p:spPr>
        <p:txBody>
          <a:bodyPr wrap="none" rtlCol="0">
            <a:spAutoFit/>
          </a:bodyPr>
          <a:lstStyle/>
          <a:p>
            <a:pPr algn="l" rtl="0"/>
            <a:r>
              <a:rPr lang="es" b="0" i="0" u="none">
                <a:solidFill>
                  <a:schemeClr val="tx1">
                    <a:lumMod val="65000"/>
                    <a:lumOff val="35000"/>
                  </a:schemeClr>
                </a:solidFill>
              </a:rPr>
              <a:t>Monohaz obtiene 1 retorno por ping</a:t>
            </a:r>
          </a:p>
          <a:p>
            <a:pPr algn="l" rtl="0"/>
            <a:r>
              <a:rPr lang="es" b="0" i="0" u="none">
                <a:solidFill>
                  <a:schemeClr val="tx1">
                    <a:lumMod val="65000"/>
                    <a:lumOff val="35000"/>
                  </a:schemeClr>
                </a:solidFill>
              </a:rPr>
              <a:t>Multihaz puede obtener cientos de retornos por ping</a:t>
            </a:r>
          </a:p>
        </p:txBody>
      </p:sp>
      <p:sp>
        <p:nvSpPr>
          <p:cNvPr id="7" name="TextBox 6"/>
          <p:cNvSpPr txBox="1"/>
          <p:nvPr/>
        </p:nvSpPr>
        <p:spPr>
          <a:xfrm>
            <a:off x="1546789" y="6127335"/>
            <a:ext cx="1213503" cy="369332"/>
          </a:xfrm>
          <a:prstGeom prst="rect">
            <a:avLst/>
          </a:prstGeom>
          <a:solidFill>
            <a:schemeClr val="bg1"/>
          </a:solidFill>
        </p:spPr>
        <p:txBody>
          <a:bodyPr wrap="square" rtlCol="0">
            <a:spAutoFit/>
          </a:bodyPr>
          <a:lstStyle/>
          <a:p>
            <a:r>
              <a:rPr lang="en-US" dirty="0" err="1" smtClean="0"/>
              <a:t>Monohaz</a:t>
            </a:r>
            <a:endParaRPr lang="en-US" dirty="0"/>
          </a:p>
        </p:txBody>
      </p:sp>
      <p:sp>
        <p:nvSpPr>
          <p:cNvPr id="8" name="TextBox 7"/>
          <p:cNvSpPr txBox="1"/>
          <p:nvPr/>
        </p:nvSpPr>
        <p:spPr>
          <a:xfrm>
            <a:off x="5869542" y="6117361"/>
            <a:ext cx="1213503" cy="369332"/>
          </a:xfrm>
          <a:prstGeom prst="rect">
            <a:avLst/>
          </a:prstGeom>
          <a:solidFill>
            <a:schemeClr val="bg1"/>
          </a:solidFill>
        </p:spPr>
        <p:txBody>
          <a:bodyPr wrap="square" rtlCol="0">
            <a:spAutoFit/>
          </a:bodyPr>
          <a:lstStyle/>
          <a:p>
            <a:r>
              <a:rPr lang="en-US" dirty="0" smtClean="0"/>
              <a:t>Multihaz</a:t>
            </a:r>
            <a:endParaRPr lang="en-US" dirty="0"/>
          </a:p>
        </p:txBody>
      </p:sp>
    </p:spTree>
    <p:extLst>
      <p:ext uri="{BB962C8B-B14F-4D97-AF65-F5344CB8AC3E}">
        <p14:creationId xmlns:p14="http://schemas.microsoft.com/office/powerpoint/2010/main" val="101720648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rtl="0"/>
            <a:r>
              <a:rPr lang="es" b="0" i="0" u="none"/>
              <a:t>Equipo Extra que requiere el Multihaz</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30</a:t>
            </a:fld>
            <a:endParaRPr lang="es"/>
          </a:p>
        </p:txBody>
      </p:sp>
    </p:spTree>
    <p:extLst>
      <p:ext uri="{BB962C8B-B14F-4D97-AF65-F5344CB8AC3E}">
        <p14:creationId xmlns:p14="http://schemas.microsoft.com/office/powerpoint/2010/main" val="7367895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p:cNvSpPr/>
          <p:nvPr/>
        </p:nvSpPr>
        <p:spPr>
          <a:xfrm>
            <a:off x="457200" y="1752600"/>
            <a:ext cx="8077200" cy="1828800"/>
          </a:xfrm>
          <a:prstGeom prst="rect">
            <a:avLst/>
          </a:prstGeom>
          <a:solidFill>
            <a:schemeClr val="bg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s"/>
          </a:p>
        </p:txBody>
      </p:sp>
      <p:sp>
        <p:nvSpPr>
          <p:cNvPr id="62467" name="Title 4"/>
          <p:cNvSpPr>
            <a:spLocks noGrp="1"/>
          </p:cNvSpPr>
          <p:nvPr>
            <p:ph type="title"/>
          </p:nvPr>
        </p:nvSpPr>
        <p:spPr/>
        <p:txBody>
          <a:bodyPr/>
          <a:lstStyle/>
          <a:p>
            <a:pPr marL="53975" algn="l" rtl="0" eaLnBrk="1" hangingPunct="1"/>
            <a:r>
              <a:rPr lang="es" sz="3600" b="0" i="0" u="none">
                <a:latin typeface="Arial" panose="020B0604020202020204" pitchFamily="34" charset="0"/>
                <a:cs typeface="Arial" panose="020B0604020202020204" pitchFamily="34" charset="0"/>
              </a:rPr>
              <a:t>Donde colocar el MRU?</a:t>
            </a:r>
          </a:p>
        </p:txBody>
      </p:sp>
      <p:cxnSp>
        <p:nvCxnSpPr>
          <p:cNvPr id="7" name="Straight Connector 6"/>
          <p:cNvCxnSpPr/>
          <p:nvPr/>
        </p:nvCxnSpPr>
        <p:spPr>
          <a:xfrm>
            <a:off x="838200" y="3124200"/>
            <a:ext cx="1981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4114800" y="3124200"/>
            <a:ext cx="4191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6200000" flipH="1">
            <a:off x="571500" y="3390900"/>
            <a:ext cx="838200" cy="3048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5400000">
            <a:off x="2247900" y="3390900"/>
            <a:ext cx="838200" cy="3048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flipV="1">
            <a:off x="1828800" y="3962400"/>
            <a:ext cx="685800" cy="15240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1143000" y="3962400"/>
            <a:ext cx="685800" cy="15240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3657600" y="3581400"/>
            <a:ext cx="9144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7429500" y="3162300"/>
            <a:ext cx="914400" cy="8382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10800000">
            <a:off x="4114800" y="4038600"/>
            <a:ext cx="3352800" cy="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6200000" flipV="1">
            <a:off x="6819900" y="2552700"/>
            <a:ext cx="762000" cy="381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16200000" flipV="1">
            <a:off x="2171700" y="2705100"/>
            <a:ext cx="762000" cy="762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10800000">
            <a:off x="1219200" y="2362200"/>
            <a:ext cx="12954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rot="5400000" flipH="1" flipV="1">
            <a:off x="762000" y="2667000"/>
            <a:ext cx="762000"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rot="10800000">
            <a:off x="5715000" y="2362200"/>
            <a:ext cx="12954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rot="5400000">
            <a:off x="5334000" y="2743200"/>
            <a:ext cx="762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457200" y="3581400"/>
            <a:ext cx="8077200" cy="2057400"/>
          </a:xfrm>
          <a:prstGeom prst="rect">
            <a:avLst/>
          </a:prstGeom>
          <a:solidFill>
            <a:srgbClr val="0000FF">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s"/>
          </a:p>
        </p:txBody>
      </p:sp>
      <p:cxnSp>
        <p:nvCxnSpPr>
          <p:cNvPr id="44" name="Straight Connector 43"/>
          <p:cNvCxnSpPr/>
          <p:nvPr/>
        </p:nvCxnSpPr>
        <p:spPr>
          <a:xfrm rot="5400000" flipH="1" flipV="1">
            <a:off x="6410325" y="2247900"/>
            <a:ext cx="228600" cy="0"/>
          </a:xfrm>
          <a:prstGeom prst="line">
            <a:avLst/>
          </a:prstGeom>
          <a:ln w="28575">
            <a:solidFill>
              <a:srgbClr val="0091BB"/>
            </a:solidFill>
          </a:ln>
        </p:spPr>
        <p:style>
          <a:lnRef idx="1">
            <a:schemeClr val="accent1"/>
          </a:lnRef>
          <a:fillRef idx="0">
            <a:schemeClr val="accent1"/>
          </a:fillRef>
          <a:effectRef idx="0">
            <a:schemeClr val="accent1"/>
          </a:effectRef>
          <a:fontRef idx="minor">
            <a:schemeClr val="tx1"/>
          </a:fontRef>
        </p:style>
      </p:cxnSp>
      <p:sp>
        <p:nvSpPr>
          <p:cNvPr id="45" name="Oval 44"/>
          <p:cNvSpPr/>
          <p:nvPr/>
        </p:nvSpPr>
        <p:spPr>
          <a:xfrm>
            <a:off x="6324600" y="2057400"/>
            <a:ext cx="381000" cy="76200"/>
          </a:xfrm>
          <a:prstGeom prst="ellipse">
            <a:avLst/>
          </a:prstGeom>
          <a:solidFill>
            <a:schemeClr val="bg1"/>
          </a:solidFill>
          <a:ln w="12700">
            <a:solidFill>
              <a:srgbClr val="0091B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s">
              <a:solidFill>
                <a:srgbClr val="0091BB"/>
              </a:solidFill>
            </a:endParaRPr>
          </a:p>
        </p:txBody>
      </p:sp>
      <p:cxnSp>
        <p:nvCxnSpPr>
          <p:cNvPr id="46" name="Straight Connector 45"/>
          <p:cNvCxnSpPr/>
          <p:nvPr/>
        </p:nvCxnSpPr>
        <p:spPr>
          <a:xfrm rot="5400000" flipH="1" flipV="1">
            <a:off x="2247900" y="2247900"/>
            <a:ext cx="228600" cy="0"/>
          </a:xfrm>
          <a:prstGeom prst="line">
            <a:avLst/>
          </a:prstGeom>
          <a:ln w="28575">
            <a:solidFill>
              <a:srgbClr val="0091BB"/>
            </a:solidFill>
          </a:ln>
        </p:spPr>
        <p:style>
          <a:lnRef idx="1">
            <a:schemeClr val="accent1"/>
          </a:lnRef>
          <a:fillRef idx="0">
            <a:schemeClr val="accent1"/>
          </a:fillRef>
          <a:effectRef idx="0">
            <a:schemeClr val="accent1"/>
          </a:effectRef>
          <a:fontRef idx="minor">
            <a:schemeClr val="tx1"/>
          </a:fontRef>
        </p:style>
      </p:cxnSp>
      <p:sp>
        <p:nvSpPr>
          <p:cNvPr id="47" name="Oval 46"/>
          <p:cNvSpPr/>
          <p:nvPr/>
        </p:nvSpPr>
        <p:spPr>
          <a:xfrm>
            <a:off x="2162175" y="2057400"/>
            <a:ext cx="381000" cy="76200"/>
          </a:xfrm>
          <a:prstGeom prst="ellipse">
            <a:avLst/>
          </a:prstGeom>
          <a:solidFill>
            <a:schemeClr val="bg1"/>
          </a:solidFill>
          <a:ln w="12700">
            <a:solidFill>
              <a:srgbClr val="0091B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s">
              <a:solidFill>
                <a:srgbClr val="0091BB"/>
              </a:solidFill>
            </a:endParaRPr>
          </a:p>
        </p:txBody>
      </p:sp>
      <p:sp>
        <p:nvSpPr>
          <p:cNvPr id="48" name="Snip Same Side Corner Rectangle 47"/>
          <p:cNvSpPr/>
          <p:nvPr/>
        </p:nvSpPr>
        <p:spPr>
          <a:xfrm rot="10800000">
            <a:off x="6381750" y="3810000"/>
            <a:ext cx="304800" cy="152400"/>
          </a:xfrm>
          <a:prstGeom prst="snip2SameRect">
            <a:avLst/>
          </a:prstGeom>
          <a:solidFill>
            <a:srgbClr val="FF0000"/>
          </a:solid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s"/>
          </a:p>
        </p:txBody>
      </p:sp>
      <p:sp>
        <p:nvSpPr>
          <p:cNvPr id="49" name="Snip Same Side Corner Rectangle 48"/>
          <p:cNvSpPr/>
          <p:nvPr/>
        </p:nvSpPr>
        <p:spPr>
          <a:xfrm rot="10800000">
            <a:off x="2209800" y="3733800"/>
            <a:ext cx="304800" cy="152400"/>
          </a:xfrm>
          <a:prstGeom prst="snip2SameRect">
            <a:avLst/>
          </a:prstGeom>
          <a:solidFill>
            <a:srgbClr val="FF0000"/>
          </a:solidFill>
          <a:ln w="127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s"/>
          </a:p>
        </p:txBody>
      </p:sp>
      <p:sp>
        <p:nvSpPr>
          <p:cNvPr id="62490" name="TextBox 51"/>
          <p:cNvSpPr txBox="1">
            <a:spLocks noChangeArrowheads="1"/>
          </p:cNvSpPr>
          <p:nvPr/>
        </p:nvSpPr>
        <p:spPr bwMode="auto">
          <a:xfrm>
            <a:off x="457200" y="5130800"/>
            <a:ext cx="8077200" cy="12001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r>
              <a:rPr lang="es" sz="2400" b="0" i="0" u="none">
                <a:solidFill>
                  <a:schemeClr val="tx1">
                    <a:lumMod val="65000"/>
                    <a:lumOff val="35000"/>
                  </a:schemeClr>
                </a:solidFill>
                <a:latin typeface="Arial" panose="020B0604020202020204" pitchFamily="34" charset="0"/>
                <a:cs typeface="Arial" panose="020B0604020202020204" pitchFamily="34" charset="0"/>
              </a:rPr>
              <a:t>Intente montar su MRU en el centro de masa de su embarcación.  Si usted no puede hacer esto, entonces móntelo tan cerca como sea posible del centro y con cuidado mida los ófsets.</a:t>
            </a:r>
          </a:p>
        </p:txBody>
      </p:sp>
      <p:sp>
        <p:nvSpPr>
          <p:cNvPr id="53" name="Can 52"/>
          <p:cNvSpPr/>
          <p:nvPr/>
        </p:nvSpPr>
        <p:spPr>
          <a:xfrm>
            <a:off x="1752600" y="3352800"/>
            <a:ext cx="152400" cy="304800"/>
          </a:xfrm>
          <a:prstGeom prst="can">
            <a:avLst/>
          </a:prstGeom>
          <a:solidFill>
            <a:srgbClr val="92D05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s"/>
          </a:p>
        </p:txBody>
      </p:sp>
      <p:sp>
        <p:nvSpPr>
          <p:cNvPr id="54" name="Can 53"/>
          <p:cNvSpPr/>
          <p:nvPr/>
        </p:nvSpPr>
        <p:spPr>
          <a:xfrm>
            <a:off x="5715000" y="3352800"/>
            <a:ext cx="152400" cy="304800"/>
          </a:xfrm>
          <a:prstGeom prst="can">
            <a:avLst/>
          </a:prstGeom>
          <a:solidFill>
            <a:srgbClr val="92D05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s"/>
          </a:p>
        </p:txBody>
      </p:sp>
      <p:sp>
        <p:nvSpPr>
          <p:cNvPr id="62493" name="TextBox 54"/>
          <p:cNvSpPr txBox="1">
            <a:spLocks noChangeArrowheads="1"/>
          </p:cNvSpPr>
          <p:nvPr/>
        </p:nvSpPr>
        <p:spPr bwMode="auto">
          <a:xfrm>
            <a:off x="1905000" y="3276600"/>
            <a:ext cx="609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r>
              <a:rPr lang="es" sz="1400" b="1" i="0" u="none">
                <a:solidFill>
                  <a:srgbClr val="92D050"/>
                </a:solidFill>
                <a:latin typeface="Arial" panose="020B0604020202020204" pitchFamily="34" charset="0"/>
                <a:cs typeface="Arial" panose="020B0604020202020204" pitchFamily="34" charset="0"/>
              </a:rPr>
              <a:t>MRU</a:t>
            </a:r>
          </a:p>
        </p:txBody>
      </p:sp>
      <p:sp>
        <p:nvSpPr>
          <p:cNvPr id="62494" name="TextBox 55"/>
          <p:cNvSpPr txBox="1">
            <a:spLocks noChangeArrowheads="1"/>
          </p:cNvSpPr>
          <p:nvPr/>
        </p:nvSpPr>
        <p:spPr bwMode="auto">
          <a:xfrm>
            <a:off x="5867400" y="3352800"/>
            <a:ext cx="609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r>
              <a:rPr lang="es" sz="1400" b="1" i="0" u="none">
                <a:solidFill>
                  <a:srgbClr val="92D050"/>
                </a:solidFill>
                <a:latin typeface="Arial" panose="020B0604020202020204" pitchFamily="34" charset="0"/>
                <a:cs typeface="Arial" panose="020B0604020202020204" pitchFamily="34" charset="0"/>
              </a:rPr>
              <a:t>MRU</a:t>
            </a:r>
          </a:p>
        </p:txBody>
      </p:sp>
      <p:sp>
        <p:nvSpPr>
          <p:cNvPr id="62495" name="TextBox 56"/>
          <p:cNvSpPr txBox="1">
            <a:spLocks noChangeArrowheads="1"/>
          </p:cNvSpPr>
          <p:nvPr/>
        </p:nvSpPr>
        <p:spPr bwMode="auto">
          <a:xfrm>
            <a:off x="2590800" y="1905000"/>
            <a:ext cx="609600" cy="307975"/>
          </a:xfrm>
          <a:prstGeom prst="rect">
            <a:avLst/>
          </a:prstGeom>
          <a:solidFill>
            <a:schemeClr val="bg1"/>
          </a:solidFill>
          <a:ln w="9525">
            <a:solidFill>
              <a:srgbClr val="0091BB"/>
            </a:solidFill>
            <a:miter lim="800000"/>
            <a:headEnd/>
            <a:tailEnd/>
          </a:ln>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r>
              <a:rPr lang="es" sz="1400" b="1" i="0" u="none">
                <a:solidFill>
                  <a:srgbClr val="0091BB"/>
                </a:solidFill>
                <a:latin typeface="Arial" panose="020B0604020202020204" pitchFamily="34" charset="0"/>
                <a:cs typeface="Arial" panose="020B0604020202020204" pitchFamily="34" charset="0"/>
              </a:rPr>
              <a:t>GPS</a:t>
            </a:r>
          </a:p>
        </p:txBody>
      </p:sp>
      <p:sp>
        <p:nvSpPr>
          <p:cNvPr id="62496" name="TextBox 57"/>
          <p:cNvSpPr txBox="1">
            <a:spLocks noChangeArrowheads="1"/>
          </p:cNvSpPr>
          <p:nvPr/>
        </p:nvSpPr>
        <p:spPr bwMode="auto">
          <a:xfrm>
            <a:off x="6705600" y="1905000"/>
            <a:ext cx="609600" cy="307975"/>
          </a:xfrm>
          <a:prstGeom prst="rect">
            <a:avLst/>
          </a:prstGeom>
          <a:solidFill>
            <a:schemeClr val="bg1"/>
          </a:solidFill>
          <a:ln w="9525">
            <a:solidFill>
              <a:srgbClr val="0091BB"/>
            </a:solidFill>
            <a:miter lim="800000"/>
            <a:headEnd/>
            <a:tailEnd/>
          </a:ln>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r>
              <a:rPr lang="es" sz="1400" b="1" i="0" u="none">
                <a:solidFill>
                  <a:srgbClr val="0091BB"/>
                </a:solidFill>
                <a:latin typeface="Arial" panose="020B0604020202020204" pitchFamily="34" charset="0"/>
                <a:cs typeface="Arial" panose="020B0604020202020204" pitchFamily="34" charset="0"/>
              </a:rPr>
              <a:t>GPS</a:t>
            </a:r>
          </a:p>
        </p:txBody>
      </p:sp>
      <p:sp>
        <p:nvSpPr>
          <p:cNvPr id="62497" name="TextBox 58"/>
          <p:cNvSpPr txBox="1">
            <a:spLocks noChangeArrowheads="1"/>
          </p:cNvSpPr>
          <p:nvPr/>
        </p:nvSpPr>
        <p:spPr bwMode="auto">
          <a:xfrm>
            <a:off x="2819400" y="3352800"/>
            <a:ext cx="1066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r>
              <a:rPr lang="es" sz="1400" b="1" i="0" u="none">
                <a:latin typeface="Arial" panose="020B0604020202020204" pitchFamily="34" charset="0"/>
                <a:cs typeface="Arial" panose="020B0604020202020204" pitchFamily="34" charset="0"/>
              </a:rPr>
              <a:t>XDucer</a:t>
            </a:r>
          </a:p>
        </p:txBody>
      </p:sp>
      <p:sp>
        <p:nvSpPr>
          <p:cNvPr id="62498" name="TextBox 59"/>
          <p:cNvSpPr txBox="1">
            <a:spLocks noChangeArrowheads="1"/>
          </p:cNvSpPr>
          <p:nvPr/>
        </p:nvSpPr>
        <p:spPr bwMode="auto">
          <a:xfrm>
            <a:off x="6781800" y="3352800"/>
            <a:ext cx="1066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l" rtl="0"/>
            <a:r>
              <a:rPr lang="es" sz="1400" b="1" i="0" u="none">
                <a:latin typeface="Arial" panose="020B0604020202020204" pitchFamily="34" charset="0"/>
                <a:cs typeface="Arial" panose="020B0604020202020204" pitchFamily="34" charset="0"/>
              </a:rPr>
              <a:t>XDucer</a:t>
            </a:r>
          </a:p>
        </p:txBody>
      </p:sp>
      <p:cxnSp>
        <p:nvCxnSpPr>
          <p:cNvPr id="62" name="Straight Arrow Connector 61"/>
          <p:cNvCxnSpPr>
            <a:stCxn id="62497" idx="1"/>
          </p:cNvCxnSpPr>
          <p:nvPr/>
        </p:nvCxnSpPr>
        <p:spPr>
          <a:xfrm rot="10800000" flipV="1">
            <a:off x="2514600" y="3506788"/>
            <a:ext cx="304800" cy="227012"/>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rot="10800000" flipV="1">
            <a:off x="6705600" y="3657600"/>
            <a:ext cx="304800" cy="227013"/>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rot="5400000">
            <a:off x="533400" y="3048000"/>
            <a:ext cx="2590800" cy="0"/>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5400000">
            <a:off x="4495800" y="2895600"/>
            <a:ext cx="2590800" cy="0"/>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64352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rtl="0"/>
            <a:r>
              <a:rPr lang="es" b="0" i="0" u="none"/>
              <a:t>Costo MRU </a:t>
            </a:r>
          </a:p>
        </p:txBody>
      </p:sp>
      <p:pic>
        <p:nvPicPr>
          <p:cNvPr id="2" name="Picture 1"/>
          <p:cNvPicPr>
            <a:picLocks noChangeAspect="1"/>
          </p:cNvPicPr>
          <p:nvPr/>
        </p:nvPicPr>
        <p:blipFill>
          <a:blip r:embed="rId2"/>
          <a:stretch>
            <a:fillRect/>
          </a:stretch>
        </p:blipFill>
        <p:spPr>
          <a:xfrm>
            <a:off x="347472" y="1354666"/>
            <a:ext cx="6884256" cy="4844923"/>
          </a:xfrm>
          <a:prstGeom prst="rect">
            <a:avLst/>
          </a:prstGeom>
        </p:spPr>
      </p:pic>
    </p:spTree>
    <p:extLst>
      <p:ext uri="{BB962C8B-B14F-4D97-AF65-F5344CB8AC3E}">
        <p14:creationId xmlns:p14="http://schemas.microsoft.com/office/powerpoint/2010/main" val="369968158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rtl="0"/>
            <a:r>
              <a:rPr lang="es" b="0" i="0" u="none"/>
              <a:t>Diferencias en Edición.</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33</a:t>
            </a:fld>
            <a:endParaRPr lang="es"/>
          </a:p>
        </p:txBody>
      </p:sp>
    </p:spTree>
    <p:extLst>
      <p:ext uri="{BB962C8B-B14F-4D97-AF65-F5344CB8AC3E}">
        <p14:creationId xmlns:p14="http://schemas.microsoft.com/office/powerpoint/2010/main" val="12476976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SBES en HYPACK </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34</a:t>
            </a:fld>
            <a:endParaRPr lang="es"/>
          </a:p>
        </p:txBody>
      </p:sp>
      <p:pic>
        <p:nvPicPr>
          <p:cNvPr id="4" name="Picture 3"/>
          <p:cNvPicPr>
            <a:picLocks noChangeAspect="1"/>
          </p:cNvPicPr>
          <p:nvPr/>
        </p:nvPicPr>
        <p:blipFill>
          <a:blip r:embed="rId2"/>
          <a:stretch>
            <a:fillRect/>
          </a:stretch>
        </p:blipFill>
        <p:spPr>
          <a:xfrm>
            <a:off x="347472" y="1857046"/>
            <a:ext cx="7838342" cy="4244235"/>
          </a:xfrm>
          <a:prstGeom prst="rect">
            <a:avLst/>
          </a:prstGeom>
          <a:ln>
            <a:solidFill>
              <a:schemeClr val="tx1">
                <a:lumMod val="65000"/>
                <a:lumOff val="35000"/>
              </a:schemeClr>
            </a:solidFill>
          </a:ln>
        </p:spPr>
      </p:pic>
      <p:sp>
        <p:nvSpPr>
          <p:cNvPr id="5" name="TextBox 4"/>
          <p:cNvSpPr txBox="1"/>
          <p:nvPr/>
        </p:nvSpPr>
        <p:spPr>
          <a:xfrm>
            <a:off x="347472" y="1238250"/>
            <a:ext cx="8081420" cy="369332"/>
          </a:xfrm>
          <a:prstGeom prst="rect">
            <a:avLst/>
          </a:prstGeom>
          <a:noFill/>
        </p:spPr>
        <p:txBody>
          <a:bodyPr wrap="square" rtlCol="0">
            <a:spAutoFit/>
          </a:bodyPr>
          <a:lstStyle/>
          <a:p>
            <a:pPr algn="l" rtl="0"/>
            <a:r>
              <a:rPr lang="es" b="0" i="0" u="none">
                <a:solidFill>
                  <a:schemeClr val="tx1">
                    <a:lumMod val="65000"/>
                    <a:lumOff val="35000"/>
                  </a:schemeClr>
                </a:solidFill>
              </a:rPr>
              <a:t>Usando el programa SBMAX64, editar jamás había sido mas fácil</a:t>
            </a:r>
          </a:p>
        </p:txBody>
      </p:sp>
    </p:spTree>
    <p:extLst>
      <p:ext uri="{BB962C8B-B14F-4D97-AF65-F5344CB8AC3E}">
        <p14:creationId xmlns:p14="http://schemas.microsoft.com/office/powerpoint/2010/main" val="272655744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45239"/>
            <a:ext cx="6528671" cy="988786"/>
          </a:xfrm>
        </p:spPr>
        <p:txBody>
          <a:bodyPr/>
          <a:lstStyle/>
          <a:p>
            <a:pPr algn="l" rtl="0"/>
            <a:r>
              <a:rPr lang="es" b="0" i="0" u="none"/>
              <a:t>MBES - Editando en HYSWEEP</a:t>
            </a:r>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35</a:t>
            </a:fld>
            <a:endParaRPr lang="es"/>
          </a:p>
        </p:txBody>
      </p:sp>
      <p:pic>
        <p:nvPicPr>
          <p:cNvPr id="6" name="Picture 5"/>
          <p:cNvPicPr>
            <a:picLocks noChangeAspect="1"/>
          </p:cNvPicPr>
          <p:nvPr/>
        </p:nvPicPr>
        <p:blipFill>
          <a:blip r:embed="rId2"/>
          <a:stretch>
            <a:fillRect/>
          </a:stretch>
        </p:blipFill>
        <p:spPr>
          <a:xfrm>
            <a:off x="347472" y="1825746"/>
            <a:ext cx="8072628" cy="4423298"/>
          </a:xfrm>
          <a:prstGeom prst="rect">
            <a:avLst/>
          </a:prstGeom>
          <a:ln>
            <a:solidFill>
              <a:schemeClr val="tx1">
                <a:lumMod val="65000"/>
                <a:lumOff val="35000"/>
              </a:schemeClr>
            </a:solidFill>
          </a:ln>
        </p:spPr>
      </p:pic>
      <p:sp>
        <p:nvSpPr>
          <p:cNvPr id="5" name="TextBox 4"/>
          <p:cNvSpPr txBox="1"/>
          <p:nvPr/>
        </p:nvSpPr>
        <p:spPr>
          <a:xfrm>
            <a:off x="275755" y="1239783"/>
            <a:ext cx="5301451" cy="369332"/>
          </a:xfrm>
          <a:prstGeom prst="rect">
            <a:avLst/>
          </a:prstGeom>
          <a:noFill/>
        </p:spPr>
        <p:txBody>
          <a:bodyPr wrap="none" rtlCol="0">
            <a:spAutoFit/>
          </a:bodyPr>
          <a:lstStyle/>
          <a:p>
            <a:pPr algn="l" rtl="0"/>
            <a:r>
              <a:rPr lang="es" b="0" i="0" u="none">
                <a:solidFill>
                  <a:schemeClr val="tx1">
                    <a:lumMod val="65000"/>
                    <a:lumOff val="35000"/>
                  </a:schemeClr>
                </a:solidFill>
              </a:rPr>
              <a:t>Editar datos Multihaz es mas visual que con datos Monohaz.</a:t>
            </a:r>
          </a:p>
        </p:txBody>
      </p:sp>
    </p:spTree>
    <p:extLst>
      <p:ext uri="{BB962C8B-B14F-4D97-AF65-F5344CB8AC3E}">
        <p14:creationId xmlns:p14="http://schemas.microsoft.com/office/powerpoint/2010/main" val="440457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99703" y="1874702"/>
            <a:ext cx="8554481" cy="1470025"/>
          </a:xfrm>
        </p:spPr>
        <p:txBody>
          <a:bodyPr/>
          <a:lstStyle/>
          <a:p>
            <a:pPr algn="l" rtl="0"/>
            <a:r>
              <a:rPr lang="es" b="0" i="0" u="none"/>
              <a:t>Gracias !</a:t>
            </a:r>
            <a:endParaRPr lang="es" sz="2400" dirty="0"/>
          </a:p>
        </p:txBody>
      </p:sp>
      <p:sp>
        <p:nvSpPr>
          <p:cNvPr id="7" name="Content Placeholder 6"/>
          <p:cNvSpPr>
            <a:spLocks noGrp="1"/>
          </p:cNvSpPr>
          <p:nvPr>
            <p:ph sz="quarter" idx="11"/>
          </p:nvPr>
        </p:nvSpPr>
        <p:spPr/>
        <p:txBody>
          <a:bodyPr/>
          <a:lstStyle/>
          <a:p>
            <a:pPr algn="l" rtl="0"/>
            <a:r>
              <a:rPr lang="es" b="0" i="0" u="none"/>
              <a:t>Enero 2020</a:t>
            </a:r>
          </a:p>
        </p:txBody>
      </p:sp>
      <p:sp>
        <p:nvSpPr>
          <p:cNvPr id="6" name="Rectangle 5"/>
          <p:cNvSpPr/>
          <p:nvPr/>
        </p:nvSpPr>
        <p:spPr>
          <a:xfrm>
            <a:off x="511657" y="4756957"/>
            <a:ext cx="8142645" cy="1538883"/>
          </a:xfrm>
          <a:prstGeom prst="rect">
            <a:avLst/>
          </a:prstGeom>
          <a:noFill/>
        </p:spPr>
        <p:txBody>
          <a:bodyPr wrap="square">
            <a:spAutoFit/>
          </a:bodyPr>
          <a:lstStyle/>
          <a:p>
            <a:pPr algn="l" rtl="0">
              <a:buClr>
                <a:schemeClr val="tx1">
                  <a:lumMod val="65000"/>
                  <a:lumOff val="35000"/>
                </a:schemeClr>
              </a:buClr>
            </a:pPr>
            <a:r>
              <a:rPr lang="es" sz="1600" b="0" i="0" u="none" dirty="0">
                <a:solidFill>
                  <a:schemeClr val="tx1">
                    <a:lumMod val="65000"/>
                    <a:lumOff val="35000"/>
                  </a:schemeClr>
                </a:solidFill>
                <a:hlinkClick r:id="rId2"/>
              </a:rPr>
              <a:t>HYPACK on Youtube.com</a:t>
            </a:r>
            <a:r>
              <a:rPr lang="es" sz="1600" b="0" i="0" u="none" dirty="0">
                <a:solidFill>
                  <a:schemeClr val="tx1">
                    <a:lumMod val="65000"/>
                    <a:lumOff val="35000"/>
                  </a:schemeClr>
                </a:solidFill>
              </a:rPr>
              <a:t>  ( </a:t>
            </a:r>
            <a:r>
              <a:rPr lang="es" sz="1600" b="0" i="0" u="none" dirty="0" smtClean="0">
                <a:solidFill>
                  <a:schemeClr val="tx1">
                    <a:lumMod val="65000"/>
                    <a:lumOff val="35000"/>
                  </a:schemeClr>
                </a:solidFill>
              </a:rPr>
              <a:t>Sesiones Históricas)</a:t>
            </a:r>
            <a:r>
              <a:rPr lang="es" sz="1600" b="0" i="0" u="none" dirty="0">
                <a:solidFill>
                  <a:schemeClr val="tx1">
                    <a:lumMod val="65000"/>
                    <a:lumOff val="35000"/>
                  </a:schemeClr>
                </a:solidFill>
              </a:rPr>
              <a:t>		</a:t>
            </a:r>
            <a:r>
              <a:rPr lang="es" sz="1600" b="0" i="0" u="none" dirty="0">
                <a:solidFill>
                  <a:schemeClr val="tx1">
                    <a:lumMod val="65000"/>
                    <a:lumOff val="35000"/>
                  </a:schemeClr>
                </a:solidFill>
                <a:hlinkClick r:id="rId3"/>
              </a:rPr>
              <a:t>HYPACK Live Chat</a:t>
            </a:r>
            <a:r>
              <a:rPr lang="es" sz="1600" b="0" i="0" u="none" dirty="0">
                <a:solidFill>
                  <a:schemeClr val="tx1">
                    <a:lumMod val="65000"/>
                    <a:lumOff val="35000"/>
                  </a:schemeClr>
                </a:solidFill>
              </a:rPr>
              <a:t> </a:t>
            </a:r>
          </a:p>
          <a:p>
            <a:pPr algn="l" rtl="0">
              <a:buClr>
                <a:schemeClr val="tx1">
                  <a:lumMod val="65000"/>
                  <a:lumOff val="35000"/>
                </a:schemeClr>
              </a:buClr>
            </a:pPr>
            <a:endParaRPr lang="es" sz="1600" dirty="0">
              <a:solidFill>
                <a:schemeClr val="tx1">
                  <a:lumMod val="65000"/>
                  <a:lumOff val="35000"/>
                </a:schemeClr>
              </a:solidFill>
            </a:endParaRPr>
          </a:p>
          <a:p>
            <a:pPr algn="l" rtl="0">
              <a:buClr>
                <a:schemeClr val="tx1">
                  <a:lumMod val="65000"/>
                  <a:lumOff val="35000"/>
                </a:schemeClr>
              </a:buClr>
            </a:pPr>
            <a:r>
              <a:rPr lang="es" sz="1600" b="0" i="0" u="none" dirty="0">
                <a:solidFill>
                  <a:schemeClr val="tx1">
                    <a:lumMod val="65000"/>
                    <a:lumOff val="35000"/>
                  </a:schemeClr>
                </a:solidFill>
                <a:hlinkClick r:id="rId4"/>
              </a:rPr>
              <a:t>HYPACK on Youtube.com </a:t>
            </a:r>
            <a:r>
              <a:rPr lang="es" sz="1600" b="0" i="0" u="none" dirty="0">
                <a:solidFill>
                  <a:schemeClr val="tx1">
                    <a:lumMod val="65000"/>
                    <a:lumOff val="35000"/>
                  </a:schemeClr>
                </a:solidFill>
              </a:rPr>
              <a:t>  </a:t>
            </a:r>
            <a:r>
              <a:rPr lang="es" sz="1600" b="0" i="0" u="none">
                <a:solidFill>
                  <a:schemeClr val="tx1">
                    <a:lumMod val="65000"/>
                    <a:lumOff val="35000"/>
                  </a:schemeClr>
                </a:solidFill>
              </a:rPr>
              <a:t>( </a:t>
            </a:r>
            <a:r>
              <a:rPr lang="es" sz="1600" b="0" i="0" u="none" smtClean="0">
                <a:solidFill>
                  <a:schemeClr val="tx1">
                    <a:lumMod val="65000"/>
                    <a:lumOff val="35000"/>
                  </a:schemeClr>
                </a:solidFill>
              </a:rPr>
              <a:t>Sesiiones Mas Nuevas) </a:t>
            </a:r>
            <a:r>
              <a:rPr lang="es" sz="1600" b="0" i="0" u="none">
                <a:solidFill>
                  <a:schemeClr val="tx1">
                    <a:lumMod val="65000"/>
                    <a:lumOff val="35000"/>
                  </a:schemeClr>
                </a:solidFill>
              </a:rPr>
              <a:t>	</a:t>
            </a:r>
            <a:r>
              <a:rPr lang="es" sz="1600" b="0" i="0" u="none" smtClean="0">
                <a:solidFill>
                  <a:schemeClr val="tx1">
                    <a:lumMod val="65000"/>
                    <a:lumOff val="35000"/>
                  </a:schemeClr>
                </a:solidFill>
                <a:hlinkClick r:id="rId5"/>
              </a:rPr>
              <a:t>HYPACK </a:t>
            </a:r>
            <a:r>
              <a:rPr lang="es" sz="1600" b="0" i="0" u="none" dirty="0">
                <a:solidFill>
                  <a:schemeClr val="tx1">
                    <a:lumMod val="65000"/>
                    <a:lumOff val="35000"/>
                  </a:schemeClr>
                </a:solidFill>
                <a:hlinkClick r:id="rId5"/>
              </a:rPr>
              <a:t>Ustream</a:t>
            </a:r>
            <a:endParaRPr lang="es" sz="1600" dirty="0">
              <a:solidFill>
                <a:schemeClr val="tx1">
                  <a:lumMod val="65000"/>
                  <a:lumOff val="35000"/>
                </a:schemeClr>
              </a:solidFill>
            </a:endParaRPr>
          </a:p>
          <a:p>
            <a:pPr algn="l" rtl="0">
              <a:buClr>
                <a:schemeClr val="tx1">
                  <a:lumMod val="65000"/>
                  <a:lumOff val="35000"/>
                </a:schemeClr>
              </a:buClr>
            </a:pPr>
            <a:endParaRPr lang="es" sz="1600" dirty="0">
              <a:solidFill>
                <a:schemeClr val="tx1">
                  <a:lumMod val="65000"/>
                  <a:lumOff val="35000"/>
                </a:schemeClr>
              </a:solidFill>
              <a:hlinkClick r:id="rId6"/>
            </a:endParaRPr>
          </a:p>
          <a:p>
            <a:pPr algn="l" rtl="0">
              <a:buClr>
                <a:schemeClr val="tx1">
                  <a:lumMod val="65000"/>
                  <a:lumOff val="35000"/>
                </a:schemeClr>
              </a:buClr>
            </a:pPr>
            <a:r>
              <a:rPr lang="es" sz="1600" b="0" i="0" u="none" dirty="0">
                <a:solidFill>
                  <a:schemeClr val="tx1">
                    <a:lumMod val="65000"/>
                    <a:lumOff val="35000"/>
                  </a:schemeClr>
                </a:solidFill>
                <a:hlinkClick r:id="rId6"/>
              </a:rPr>
              <a:t>HYPACK SUPPORT Site </a:t>
            </a:r>
            <a:r>
              <a:rPr lang="es" sz="1600" b="0" i="0" u="none" dirty="0">
                <a:solidFill>
                  <a:schemeClr val="tx1">
                    <a:lumMod val="65000"/>
                    <a:lumOff val="35000"/>
                  </a:schemeClr>
                </a:solidFill>
              </a:rPr>
              <a:t>						</a:t>
            </a:r>
            <a:r>
              <a:rPr lang="es" sz="1600" b="0" i="0" u="none" dirty="0">
                <a:solidFill>
                  <a:schemeClr val="tx1">
                    <a:lumMod val="65000"/>
                    <a:lumOff val="35000"/>
                  </a:schemeClr>
                </a:solidFill>
                <a:hlinkClick r:id="rId7"/>
              </a:rPr>
              <a:t>HYPACK Website</a:t>
            </a:r>
            <a:r>
              <a:rPr lang="es" sz="1600" b="0" i="0" u="none" dirty="0">
                <a:solidFill>
                  <a:schemeClr val="tx1">
                    <a:lumMod val="65000"/>
                    <a:lumOff val="35000"/>
                  </a:schemeClr>
                </a:solidFill>
              </a:rPr>
              <a:t>		</a:t>
            </a:r>
          </a:p>
          <a:p>
            <a:pPr algn="l" rtl="0">
              <a:buClr>
                <a:schemeClr val="tx1">
                  <a:lumMod val="65000"/>
                  <a:lumOff val="35000"/>
                </a:schemeClr>
              </a:buClr>
            </a:pPr>
            <a:endParaRPr lang="es" sz="1400" dirty="0">
              <a:solidFill>
                <a:schemeClr val="tx1">
                  <a:lumMod val="65000"/>
                  <a:lumOff val="35000"/>
                </a:schemeClr>
              </a:solidFill>
            </a:endParaRPr>
          </a:p>
        </p:txBody>
      </p:sp>
      <p:sp>
        <p:nvSpPr>
          <p:cNvPr id="3" name="TextBox 2"/>
          <p:cNvSpPr txBox="1"/>
          <p:nvPr/>
        </p:nvSpPr>
        <p:spPr>
          <a:xfrm>
            <a:off x="499703" y="4319514"/>
            <a:ext cx="3108543" cy="369332"/>
          </a:xfrm>
          <a:prstGeom prst="rect">
            <a:avLst/>
          </a:prstGeom>
          <a:noFill/>
        </p:spPr>
        <p:txBody>
          <a:bodyPr wrap="none" rtlCol="0">
            <a:spAutoFit/>
          </a:bodyPr>
          <a:lstStyle/>
          <a:p>
            <a:pPr algn="l" rtl="0"/>
            <a:r>
              <a:rPr lang="es" b="1" i="0" u="none">
                <a:solidFill>
                  <a:schemeClr val="bg2"/>
                </a:solidFill>
              </a:rPr>
              <a:t>Vínculos para más información:</a:t>
            </a:r>
          </a:p>
        </p:txBody>
      </p:sp>
      <p:sp>
        <p:nvSpPr>
          <p:cNvPr id="5" name="TextBox 4"/>
          <p:cNvSpPr txBox="1"/>
          <p:nvPr/>
        </p:nvSpPr>
        <p:spPr>
          <a:xfrm>
            <a:off x="5981700" y="1737360"/>
            <a:ext cx="2427781" cy="2308324"/>
          </a:xfrm>
          <a:prstGeom prst="rect">
            <a:avLst/>
          </a:prstGeom>
          <a:noFill/>
        </p:spPr>
        <p:txBody>
          <a:bodyPr wrap="none" rtlCol="0">
            <a:spAutoFit/>
          </a:bodyPr>
          <a:lstStyle/>
          <a:p>
            <a:pPr algn="l" rtl="0"/>
            <a:r>
              <a:rPr lang="es" b="1" i="0" u="sng">
                <a:solidFill>
                  <a:schemeClr val="bg1"/>
                </a:solidFill>
              </a:rPr>
              <a:t>Contáctenos:</a:t>
            </a:r>
          </a:p>
          <a:p>
            <a:endParaRPr lang="es" dirty="0"/>
          </a:p>
          <a:p>
            <a:pPr algn="l" rtl="0"/>
            <a:r>
              <a:rPr lang="es" b="0" i="0" u="none">
                <a:solidFill>
                  <a:schemeClr val="bg1"/>
                </a:solidFill>
              </a:rPr>
              <a:t>Sales@HYPACK.com</a:t>
            </a:r>
          </a:p>
          <a:p>
            <a:endParaRPr lang="es" dirty="0">
              <a:solidFill>
                <a:schemeClr val="bg1"/>
              </a:solidFill>
            </a:endParaRPr>
          </a:p>
          <a:p>
            <a:pPr algn="l" rtl="0"/>
            <a:r>
              <a:rPr lang="es" b="0" i="0" u="none">
                <a:solidFill>
                  <a:schemeClr val="bg1"/>
                </a:solidFill>
              </a:rPr>
              <a:t>Help@HYPACK.com</a:t>
            </a:r>
          </a:p>
          <a:p>
            <a:endParaRPr lang="es" dirty="0">
              <a:solidFill>
                <a:schemeClr val="bg1"/>
              </a:solidFill>
            </a:endParaRPr>
          </a:p>
          <a:p>
            <a:pPr algn="l" rtl="0"/>
            <a:r>
              <a:rPr lang="es" b="0" i="0" u="none">
                <a:solidFill>
                  <a:schemeClr val="bg1"/>
                </a:solidFill>
              </a:rPr>
              <a:t>(860) 635 - 1500</a:t>
            </a:r>
          </a:p>
          <a:p>
            <a:endParaRPr lang="es" dirty="0"/>
          </a:p>
        </p:txBody>
      </p:sp>
    </p:spTree>
    <p:extLst>
      <p:ext uri="{BB962C8B-B14F-4D97-AF65-F5344CB8AC3E}">
        <p14:creationId xmlns:p14="http://schemas.microsoft.com/office/powerpoint/2010/main" val="12036201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1026"/>
          <p:cNvSpPr txBox="1">
            <a:spLocks noChangeArrowheads="1"/>
          </p:cNvSpPr>
          <p:nvPr/>
        </p:nvSpPr>
        <p:spPr bwMode="auto">
          <a:xfrm>
            <a:off x="0" y="260047"/>
            <a:ext cx="915835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l" rtl="0" eaLnBrk="1" hangingPunct="1">
              <a:spcBef>
                <a:spcPct val="50000"/>
              </a:spcBef>
            </a:pPr>
            <a:r>
              <a:rPr lang="es" sz="2800" b="0" i="0" u="none" dirty="0">
                <a:solidFill>
                  <a:schemeClr val="bg1"/>
                </a:solidFill>
              </a:rPr>
              <a:t>Diferencias del Tamaño del Área Enzonificada o “Huella”</a:t>
            </a:r>
          </a:p>
        </p:txBody>
      </p:sp>
      <p:pic>
        <p:nvPicPr>
          <p:cNvPr id="18435" name="Picture 1027" descr="75degre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5227" y="1461651"/>
            <a:ext cx="4849091" cy="4849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4246" name="Picture 1030" descr="30degree"/>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39356" y="1462733"/>
            <a:ext cx="5303694" cy="4870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4249" name="Picture 1033" descr="15degree"/>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92874" y="1463743"/>
            <a:ext cx="5422035" cy="4890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4252" name="Picture 1036" descr="05x10degree"/>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95400" y="1324621"/>
            <a:ext cx="5472545" cy="512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6" name="Line 1028"/>
          <p:cNvSpPr>
            <a:spLocks noChangeShapeType="1"/>
          </p:cNvSpPr>
          <p:nvPr/>
        </p:nvSpPr>
        <p:spPr bwMode="auto">
          <a:xfrm>
            <a:off x="6262752" y="4024767"/>
            <a:ext cx="6858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s"/>
          </a:p>
        </p:txBody>
      </p:sp>
      <p:sp>
        <p:nvSpPr>
          <p:cNvPr id="14351" name="Text Box 1029"/>
          <p:cNvSpPr txBox="1">
            <a:spLocks noChangeArrowheads="1"/>
          </p:cNvSpPr>
          <p:nvPr/>
        </p:nvSpPr>
        <p:spPr bwMode="auto">
          <a:xfrm>
            <a:off x="7024752" y="3826933"/>
            <a:ext cx="1981200"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l" rtl="0" eaLnBrk="1" hangingPunct="1">
              <a:spcBef>
                <a:spcPct val="50000"/>
              </a:spcBef>
              <a:buFontTx/>
              <a:buAutoNum type="arabicParenBoth"/>
              <a:defRPr/>
            </a:pPr>
            <a:r>
              <a:rPr lang="es" sz="1400" b="0" i="0" u="none">
                <a:effectLst>
                  <a:outerShdw blurRad="38100" dist="38100" dir="2700000" algn="tl">
                    <a:srgbClr val="000000">
                      <a:alpha val="43137"/>
                    </a:srgbClr>
                  </a:outerShdw>
                </a:effectLst>
              </a:rPr>
              <a:t>8.0 grados</a:t>
            </a:r>
          </a:p>
          <a:p>
            <a:pPr algn="l" rtl="0" eaLnBrk="1" hangingPunct="1">
              <a:spcBef>
                <a:spcPct val="50000"/>
              </a:spcBef>
              <a:defRPr/>
            </a:pPr>
            <a:r>
              <a:rPr lang="es" sz="1400" b="0" i="0" u="none"/>
              <a:t>        (6,99’ o 2,13 m.)</a:t>
            </a:r>
          </a:p>
        </p:txBody>
      </p:sp>
      <p:sp>
        <p:nvSpPr>
          <p:cNvPr id="18448" name="Line 1031"/>
          <p:cNvSpPr>
            <a:spLocks noChangeShapeType="1"/>
          </p:cNvSpPr>
          <p:nvPr/>
        </p:nvSpPr>
        <p:spPr bwMode="auto">
          <a:xfrm>
            <a:off x="6262752" y="4816104"/>
            <a:ext cx="685800" cy="0"/>
          </a:xfrm>
          <a:prstGeom prst="line">
            <a:avLst/>
          </a:prstGeom>
          <a:noFill/>
          <a:ln w="38100">
            <a:solidFill>
              <a:srgbClr val="3333FF"/>
            </a:solidFill>
            <a:round/>
            <a:headEnd/>
            <a:tailEnd/>
          </a:ln>
          <a:extLst>
            <a:ext uri="{909E8E84-426E-40DD-AFC4-6F175D3DCCD1}">
              <a14:hiddenFill xmlns:a14="http://schemas.microsoft.com/office/drawing/2010/main">
                <a:noFill/>
              </a14:hiddenFill>
            </a:ext>
          </a:extLst>
        </p:spPr>
        <p:txBody>
          <a:bodyPr/>
          <a:lstStyle/>
          <a:p>
            <a:endParaRPr lang="es"/>
          </a:p>
        </p:txBody>
      </p:sp>
      <p:sp>
        <p:nvSpPr>
          <p:cNvPr id="394248" name="Text Box 1032"/>
          <p:cNvSpPr txBox="1">
            <a:spLocks noChangeArrowheads="1"/>
          </p:cNvSpPr>
          <p:nvPr/>
        </p:nvSpPr>
        <p:spPr bwMode="auto">
          <a:xfrm>
            <a:off x="7024752" y="4617508"/>
            <a:ext cx="1981200" cy="630942"/>
          </a:xfrm>
          <a:prstGeom prst="rect">
            <a:avLst/>
          </a:prstGeom>
          <a:noFill/>
          <a:ln w="12700">
            <a:noFill/>
            <a:miter lim="800000"/>
            <a:headEnd/>
            <a:tailEnd/>
          </a:ln>
          <a:effectLst/>
        </p:spPr>
        <p:txBody>
          <a:bodyPr wrap="square">
            <a:spAutoFit/>
          </a:bodyPr>
          <a:lstStyle/>
          <a:p>
            <a:pPr marL="342900" indent="-342900" algn="l" rtl="0" eaLnBrk="1" hangingPunct="1">
              <a:spcBef>
                <a:spcPct val="50000"/>
              </a:spcBef>
              <a:buFontTx/>
              <a:buAutoNum type="arabicParenBoth" startAt="7"/>
              <a:defRPr/>
            </a:pPr>
            <a:r>
              <a:rPr lang="es" sz="1400" b="1" i="0" u="none">
                <a:solidFill>
                  <a:schemeClr val="accent3">
                    <a:lumMod val="75000"/>
                  </a:schemeClr>
                </a:solidFill>
                <a:latin typeface="Arial" charset="0"/>
              </a:rPr>
              <a:t>3.0 grados</a:t>
            </a:r>
          </a:p>
          <a:p>
            <a:pPr marL="342900" indent="-342900" algn="l" rtl="0" eaLnBrk="1" hangingPunct="1">
              <a:spcBef>
                <a:spcPct val="50000"/>
              </a:spcBef>
              <a:defRPr/>
            </a:pPr>
            <a:r>
              <a:rPr lang="es" sz="1400" b="0" i="0" u="none">
                <a:solidFill>
                  <a:schemeClr val="accent3">
                    <a:lumMod val="75000"/>
                  </a:schemeClr>
                </a:solidFill>
                <a:latin typeface="Arial" charset="0"/>
              </a:rPr>
              <a:t>        </a:t>
            </a:r>
            <a:r>
              <a:rPr lang="es" sz="1400" b="1" i="0" u="none">
                <a:solidFill>
                  <a:schemeClr val="accent3">
                    <a:lumMod val="75000"/>
                  </a:schemeClr>
                </a:solidFill>
                <a:latin typeface="Arial" charset="0"/>
              </a:rPr>
              <a:t>(2,6’ o 0,79 m.)</a:t>
            </a:r>
          </a:p>
        </p:txBody>
      </p:sp>
      <p:sp>
        <p:nvSpPr>
          <p:cNvPr id="18450" name="Line 1034"/>
          <p:cNvSpPr>
            <a:spLocks noChangeShapeType="1"/>
          </p:cNvSpPr>
          <p:nvPr/>
        </p:nvSpPr>
        <p:spPr bwMode="auto">
          <a:xfrm>
            <a:off x="6262752" y="4815770"/>
            <a:ext cx="685800" cy="0"/>
          </a:xfrm>
          <a:prstGeom prst="line">
            <a:avLst/>
          </a:prstGeom>
          <a:noFill/>
          <a:ln w="38100">
            <a:solidFill>
              <a:srgbClr val="FF00FF"/>
            </a:solidFill>
            <a:round/>
            <a:headEnd/>
            <a:tailEnd/>
          </a:ln>
          <a:extLst>
            <a:ext uri="{909E8E84-426E-40DD-AFC4-6F175D3DCCD1}">
              <a14:hiddenFill xmlns:a14="http://schemas.microsoft.com/office/drawing/2010/main">
                <a:noFill/>
              </a14:hiddenFill>
            </a:ext>
          </a:extLst>
        </p:spPr>
        <p:txBody>
          <a:bodyPr/>
          <a:lstStyle/>
          <a:p>
            <a:endParaRPr lang="es"/>
          </a:p>
        </p:txBody>
      </p:sp>
      <p:sp>
        <p:nvSpPr>
          <p:cNvPr id="394251" name="Text Box 1035"/>
          <p:cNvSpPr txBox="1">
            <a:spLocks noChangeArrowheads="1"/>
          </p:cNvSpPr>
          <p:nvPr/>
        </p:nvSpPr>
        <p:spPr bwMode="auto">
          <a:xfrm>
            <a:off x="7024752" y="4617508"/>
            <a:ext cx="1905000" cy="630942"/>
          </a:xfrm>
          <a:prstGeom prst="rect">
            <a:avLst/>
          </a:prstGeom>
          <a:noFill/>
          <a:ln w="12700">
            <a:noFill/>
            <a:miter lim="800000"/>
            <a:headEnd/>
            <a:tailEnd/>
          </a:ln>
          <a:effectLst/>
        </p:spPr>
        <p:txBody>
          <a:bodyPr>
            <a:spAutoFit/>
          </a:bodyPr>
          <a:lstStyle/>
          <a:p>
            <a:pPr marL="342900" indent="-342900" algn="l" rtl="0" eaLnBrk="1" hangingPunct="1">
              <a:spcBef>
                <a:spcPct val="50000"/>
              </a:spcBef>
              <a:buFontTx/>
              <a:buAutoNum type="arabicParenBoth" startAt="19"/>
              <a:defRPr/>
            </a:pPr>
            <a:r>
              <a:rPr lang="es" sz="1400" b="0" i="0" u="none">
                <a:solidFill>
                  <a:srgbClr val="FF00FF"/>
                </a:solidFill>
                <a:latin typeface="Arial" charset="0"/>
              </a:rPr>
              <a:t>1.5 grados</a:t>
            </a:r>
          </a:p>
          <a:p>
            <a:pPr marL="342900" indent="-342900" algn="l" rtl="0" eaLnBrk="1" hangingPunct="1">
              <a:spcBef>
                <a:spcPct val="50000"/>
              </a:spcBef>
              <a:defRPr/>
            </a:pPr>
            <a:r>
              <a:rPr lang="es" sz="1400" b="0" i="0" u="none">
                <a:solidFill>
                  <a:srgbClr val="FF00FF"/>
                </a:solidFill>
                <a:latin typeface="Arial" charset="0"/>
              </a:rPr>
              <a:t>       (1,3’ o 0,40 m.)</a:t>
            </a:r>
          </a:p>
        </p:txBody>
      </p:sp>
      <p:sp>
        <p:nvSpPr>
          <p:cNvPr id="18452" name="Line 1037"/>
          <p:cNvSpPr>
            <a:spLocks noChangeShapeType="1"/>
          </p:cNvSpPr>
          <p:nvPr/>
        </p:nvSpPr>
        <p:spPr bwMode="auto">
          <a:xfrm>
            <a:off x="6338952" y="4815437"/>
            <a:ext cx="685800" cy="0"/>
          </a:xfrm>
          <a:prstGeom prst="line">
            <a:avLst/>
          </a:prstGeom>
          <a:noFill/>
          <a:ln w="38100">
            <a:solidFill>
              <a:srgbClr val="FD1102"/>
            </a:solidFill>
            <a:round/>
            <a:headEnd/>
            <a:tailEnd/>
          </a:ln>
          <a:extLst>
            <a:ext uri="{909E8E84-426E-40DD-AFC4-6F175D3DCCD1}">
              <a14:hiddenFill xmlns:a14="http://schemas.microsoft.com/office/drawing/2010/main">
                <a:noFill/>
              </a14:hiddenFill>
            </a:ext>
          </a:extLst>
        </p:spPr>
        <p:txBody>
          <a:bodyPr/>
          <a:lstStyle/>
          <a:p>
            <a:endParaRPr lang="es"/>
          </a:p>
        </p:txBody>
      </p:sp>
      <p:sp>
        <p:nvSpPr>
          <p:cNvPr id="394254" name="Text Box 1038"/>
          <p:cNvSpPr txBox="1">
            <a:spLocks noChangeArrowheads="1"/>
          </p:cNvSpPr>
          <p:nvPr/>
        </p:nvSpPr>
        <p:spPr bwMode="auto">
          <a:xfrm>
            <a:off x="7010400" y="4617508"/>
            <a:ext cx="2209800" cy="846138"/>
          </a:xfrm>
          <a:prstGeom prst="rect">
            <a:avLst/>
          </a:prstGeom>
          <a:noFill/>
          <a:ln w="12700">
            <a:noFill/>
            <a:miter lim="800000"/>
            <a:headEnd/>
            <a:tailEnd/>
          </a:ln>
          <a:effectLst/>
        </p:spPr>
        <p:txBody>
          <a:bodyPr>
            <a:spAutoFit/>
          </a:bodyPr>
          <a:lstStyle/>
          <a:p>
            <a:pPr marL="342900" indent="-342900" algn="l" rtl="0" eaLnBrk="1" hangingPunct="1">
              <a:spcBef>
                <a:spcPct val="50000"/>
              </a:spcBef>
              <a:buFontTx/>
              <a:buAutoNum type="arabicParenBoth" startAt="121"/>
              <a:defRPr/>
            </a:pPr>
            <a:r>
              <a:rPr lang="es" sz="1400" b="0" i="0" u="none">
                <a:solidFill>
                  <a:srgbClr val="FD1102"/>
                </a:solidFill>
                <a:latin typeface="Arial" charset="0"/>
              </a:rPr>
              <a:t>  0.5x1.0 grados</a:t>
            </a:r>
          </a:p>
          <a:p>
            <a:pPr marL="342900" indent="-342900" algn="l" rtl="0" eaLnBrk="1" hangingPunct="1">
              <a:spcBef>
                <a:spcPct val="50000"/>
              </a:spcBef>
              <a:defRPr/>
            </a:pPr>
            <a:r>
              <a:rPr lang="es" sz="1400" b="0" i="0" u="none">
                <a:solidFill>
                  <a:srgbClr val="FD1102"/>
                </a:solidFill>
                <a:latin typeface="Arial" charset="0"/>
              </a:rPr>
              <a:t>          (0,44’ x 0.87’ o 0.14m x 0,27m.)</a:t>
            </a:r>
          </a:p>
        </p:txBody>
      </p:sp>
      <p:sp>
        <p:nvSpPr>
          <p:cNvPr id="18440" name="Text Box 1040"/>
          <p:cNvSpPr txBox="1">
            <a:spLocks noChangeArrowheads="1"/>
          </p:cNvSpPr>
          <p:nvPr/>
        </p:nvSpPr>
        <p:spPr bwMode="auto">
          <a:xfrm>
            <a:off x="5881752" y="2455333"/>
            <a:ext cx="327660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l" rtl="0" eaLnBrk="1" hangingPunct="1">
              <a:spcBef>
                <a:spcPct val="50000"/>
              </a:spcBef>
            </a:pPr>
            <a:r>
              <a:rPr lang="es" b="0" i="0" u="none">
                <a:solidFill>
                  <a:schemeClr val="tx1">
                    <a:lumMod val="65000"/>
                    <a:lumOff val="35000"/>
                  </a:schemeClr>
                </a:solidFill>
              </a:rPr>
              <a:t>Tamaño Huella de 8,0 grados es 6,99 pies en 50 pies de profundidad del agua</a:t>
            </a:r>
          </a:p>
        </p:txBody>
      </p:sp>
      <p:sp>
        <p:nvSpPr>
          <p:cNvPr id="18441" name="Rectangle 1041"/>
          <p:cNvSpPr>
            <a:spLocks noChangeArrowheads="1"/>
          </p:cNvSpPr>
          <p:nvPr/>
        </p:nvSpPr>
        <p:spPr bwMode="auto">
          <a:xfrm>
            <a:off x="5805552" y="2455333"/>
            <a:ext cx="3124200" cy="914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l" rtl="0" eaLnBrk="1" hangingPunct="1"/>
            <a:endParaRPr lang="es" altLang="en-US"/>
          </a:p>
        </p:txBody>
      </p:sp>
      <p:sp>
        <p:nvSpPr>
          <p:cNvPr id="18442" name="TextBox 17"/>
          <p:cNvSpPr txBox="1">
            <a:spLocks noChangeArrowheads="1"/>
          </p:cNvSpPr>
          <p:nvPr/>
        </p:nvSpPr>
        <p:spPr bwMode="auto">
          <a:xfrm>
            <a:off x="2792681" y="3428996"/>
            <a:ext cx="55418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l" rtl="0" eaLnBrk="1" hangingPunct="1"/>
            <a:r>
              <a:rPr lang="es" sz="4800" b="0" i="0" u="none"/>
              <a:t>+</a:t>
            </a:r>
          </a:p>
        </p:txBody>
      </p:sp>
      <p:sp>
        <p:nvSpPr>
          <p:cNvPr id="20" name="Slide Number Placeholder 19"/>
          <p:cNvSpPr>
            <a:spLocks noGrp="1"/>
          </p:cNvSpPr>
          <p:nvPr>
            <p:ph type="sldNum" sz="quarter" idx="12"/>
          </p:nvPr>
        </p:nvSpPr>
        <p:spPr>
          <a:xfrm>
            <a:off x="401749" y="6252025"/>
            <a:ext cx="650098" cy="453571"/>
          </a:xfrm>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l" rtl="0" eaLnBrk="0" hangingPunct="0"/>
            <a:fld id="{C2BD263B-59EE-497B-B0D0-316FE84953C2}" type="slidenum">
              <a:rPr>
                <a:solidFill>
                  <a:srgbClr val="898989"/>
                </a:solidFill>
                <a:effectLst>
                  <a:outerShdw blurRad="38100" dist="38100" dir="2700000" algn="tl">
                    <a:srgbClr val="FFFFFF"/>
                  </a:outerShdw>
                </a:effectLst>
              </a:rPr>
              <a:pPr algn="l" rtl="0" eaLnBrk="0" hangingPunct="0"/>
              <a:t>4</a:t>
            </a:fld>
            <a:endParaRPr lang="es" altLang="en-US">
              <a:solidFill>
                <a:srgbClr val="898989"/>
              </a:solidFill>
              <a:effectLst>
                <a:outerShdw blurRad="38100" dist="38100" dir="2700000" algn="tl">
                  <a:srgbClr val="FFFFFF"/>
                </a:outerShdw>
              </a:effectLst>
            </a:endParaRPr>
          </a:p>
        </p:txBody>
      </p:sp>
      <p:cxnSp>
        <p:nvCxnSpPr>
          <p:cNvPr id="7" name="Straight Arrow Connector 6"/>
          <p:cNvCxnSpPr/>
          <p:nvPr/>
        </p:nvCxnSpPr>
        <p:spPr>
          <a:xfrm flipH="1">
            <a:off x="5303520" y="2919307"/>
            <a:ext cx="502032" cy="4741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8201875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nodeType="clickEffect">
                                  <p:stCondLst>
                                    <p:cond delay="0"/>
                                  </p:stCondLst>
                                  <p:childTnLst>
                                    <p:set>
                                      <p:cBhvr>
                                        <p:cTn id="6" dur="1" fill="hold">
                                          <p:stCondLst>
                                            <p:cond delay="0"/>
                                          </p:stCondLst>
                                        </p:cTn>
                                        <p:tgtEl>
                                          <p:spTgt spid="394246"/>
                                        </p:tgtEl>
                                        <p:attrNameLst>
                                          <p:attrName>style.visibility</p:attrName>
                                        </p:attrNameLst>
                                      </p:cBhvr>
                                      <p:to>
                                        <p:strVal val="visible"/>
                                      </p:to>
                                    </p:set>
                                    <p:anim calcmode="lin" valueType="num">
                                      <p:cBhvr>
                                        <p:cTn id="7" dur="500" fill="hold"/>
                                        <p:tgtEl>
                                          <p:spTgt spid="394246"/>
                                        </p:tgtEl>
                                        <p:attrNameLst>
                                          <p:attrName>ppt_w</p:attrName>
                                        </p:attrNameLst>
                                      </p:cBhvr>
                                      <p:tavLst>
                                        <p:tav tm="0">
                                          <p:val>
                                            <p:fltVal val="0"/>
                                          </p:val>
                                        </p:tav>
                                        <p:tav tm="100000">
                                          <p:val>
                                            <p:strVal val="#ppt_w"/>
                                          </p:val>
                                        </p:tav>
                                      </p:tavLst>
                                    </p:anim>
                                    <p:anim calcmode="lin" valueType="num">
                                      <p:cBhvr>
                                        <p:cTn id="8" dur="500" fill="hold"/>
                                        <p:tgtEl>
                                          <p:spTgt spid="394246"/>
                                        </p:tgtEl>
                                        <p:attrNameLst>
                                          <p:attrName>ppt_h</p:attrName>
                                        </p:attrNameLst>
                                      </p:cBhvr>
                                      <p:tavLst>
                                        <p:tav tm="0">
                                          <p:val>
                                            <p:fltVal val="0"/>
                                          </p:val>
                                        </p:tav>
                                        <p:tav tm="100000">
                                          <p:val>
                                            <p:strVal val="#ppt_h"/>
                                          </p:val>
                                        </p:tav>
                                      </p:tavLst>
                                    </p:anim>
                                  </p:childTnLst>
                                </p:cTn>
                              </p:par>
                              <p:par>
                                <p:cTn id="9" presetID="1" presetClass="entr" presetSubtype="0" fill="hold" grpId="0" nodeType="withEffect">
                                  <p:stCondLst>
                                    <p:cond delay="0"/>
                                  </p:stCondLst>
                                  <p:childTnLst>
                                    <p:set>
                                      <p:cBhvr>
                                        <p:cTn id="10" dur="1" fill="hold">
                                          <p:stCondLst>
                                            <p:cond delay="0"/>
                                          </p:stCondLst>
                                        </p:cTn>
                                        <p:tgtEl>
                                          <p:spTgt spid="39424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44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7" presetClass="entr" presetSubtype="10" fill="hold" nodeType="clickEffect">
                                  <p:stCondLst>
                                    <p:cond delay="0"/>
                                  </p:stCondLst>
                                  <p:childTnLst>
                                    <p:set>
                                      <p:cBhvr>
                                        <p:cTn id="16" dur="1" fill="hold">
                                          <p:stCondLst>
                                            <p:cond delay="0"/>
                                          </p:stCondLst>
                                        </p:cTn>
                                        <p:tgtEl>
                                          <p:spTgt spid="394249"/>
                                        </p:tgtEl>
                                        <p:attrNameLst>
                                          <p:attrName>style.visibility</p:attrName>
                                        </p:attrNameLst>
                                      </p:cBhvr>
                                      <p:to>
                                        <p:strVal val="visible"/>
                                      </p:to>
                                    </p:set>
                                    <p:anim calcmode="lin" valueType="num">
                                      <p:cBhvr>
                                        <p:cTn id="17" dur="500" fill="hold"/>
                                        <p:tgtEl>
                                          <p:spTgt spid="394249"/>
                                        </p:tgtEl>
                                        <p:attrNameLst>
                                          <p:attrName>ppt_w</p:attrName>
                                        </p:attrNameLst>
                                      </p:cBhvr>
                                      <p:tavLst>
                                        <p:tav tm="0">
                                          <p:val>
                                            <p:fltVal val="0"/>
                                          </p:val>
                                        </p:tav>
                                        <p:tav tm="100000">
                                          <p:val>
                                            <p:strVal val="#ppt_w"/>
                                          </p:val>
                                        </p:tav>
                                      </p:tavLst>
                                    </p:anim>
                                    <p:anim calcmode="lin" valueType="num">
                                      <p:cBhvr>
                                        <p:cTn id="18" dur="500" fill="hold"/>
                                        <p:tgtEl>
                                          <p:spTgt spid="394249"/>
                                        </p:tgtEl>
                                        <p:attrNameLst>
                                          <p:attrName>ppt_h</p:attrName>
                                        </p:attrNameLst>
                                      </p:cBhvr>
                                      <p:tavLst>
                                        <p:tav tm="0">
                                          <p:val>
                                            <p:strVal val="#ppt_h"/>
                                          </p:val>
                                        </p:tav>
                                        <p:tav tm="100000">
                                          <p:val>
                                            <p:strVal val="#ppt_h"/>
                                          </p:val>
                                        </p:tav>
                                      </p:tavLst>
                                    </p:anim>
                                  </p:childTnLst>
                                </p:cTn>
                              </p:par>
                              <p:par>
                                <p:cTn id="19" presetID="1" presetClass="entr" presetSubtype="0" fill="hold" grpId="0" nodeType="withEffect">
                                  <p:stCondLst>
                                    <p:cond delay="0"/>
                                  </p:stCondLst>
                                  <p:childTnLst>
                                    <p:set>
                                      <p:cBhvr>
                                        <p:cTn id="20" dur="1" fill="hold">
                                          <p:stCondLst>
                                            <p:cond delay="0"/>
                                          </p:stCondLst>
                                        </p:cTn>
                                        <p:tgtEl>
                                          <p:spTgt spid="39425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8450"/>
                                        </p:tgtEl>
                                        <p:attrNameLst>
                                          <p:attrName>style.visibility</p:attrName>
                                        </p:attrNameLst>
                                      </p:cBhvr>
                                      <p:to>
                                        <p:strVal val="visible"/>
                                      </p:to>
                                    </p:set>
                                  </p:childTnLst>
                                </p:cTn>
                              </p:par>
                              <p:par>
                                <p:cTn id="23" presetID="1" presetClass="exit" presetSubtype="0" fill="hold" nodeType="withEffect">
                                  <p:stCondLst>
                                    <p:cond delay="0"/>
                                  </p:stCondLst>
                                  <p:childTnLst>
                                    <p:set>
                                      <p:cBhvr>
                                        <p:cTn id="24" dur="1" fill="hold">
                                          <p:stCondLst>
                                            <p:cond delay="0"/>
                                          </p:stCondLst>
                                        </p:cTn>
                                        <p:tgtEl>
                                          <p:spTgt spid="394246"/>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394248"/>
                                        </p:tgtEl>
                                        <p:attrNameLst>
                                          <p:attrName>style.visibility</p:attrName>
                                        </p:attrNameLst>
                                      </p:cBhvr>
                                      <p:to>
                                        <p:strVal val="hidden"/>
                                      </p:to>
                                    </p:set>
                                  </p:childTnLst>
                                </p:cTn>
                              </p:par>
                              <p:par>
                                <p:cTn id="27" presetID="1" presetClass="exit" presetSubtype="0" fill="hold" grpId="1" nodeType="withEffect">
                                  <p:stCondLst>
                                    <p:cond delay="0"/>
                                  </p:stCondLst>
                                  <p:childTnLst>
                                    <p:set>
                                      <p:cBhvr>
                                        <p:cTn id="28" dur="1" fill="hold">
                                          <p:stCondLst>
                                            <p:cond delay="0"/>
                                          </p:stCondLst>
                                        </p:cTn>
                                        <p:tgtEl>
                                          <p:spTgt spid="18448"/>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nodeType="clickEffect">
                                  <p:stCondLst>
                                    <p:cond delay="0"/>
                                  </p:stCondLst>
                                  <p:childTnLst>
                                    <p:set>
                                      <p:cBhvr>
                                        <p:cTn id="32" dur="1" fill="hold">
                                          <p:stCondLst>
                                            <p:cond delay="0"/>
                                          </p:stCondLst>
                                        </p:cTn>
                                        <p:tgtEl>
                                          <p:spTgt spid="394252"/>
                                        </p:tgtEl>
                                        <p:attrNameLst>
                                          <p:attrName>style.visibility</p:attrName>
                                        </p:attrNameLst>
                                      </p:cBhvr>
                                      <p:to>
                                        <p:strVal val="visible"/>
                                      </p:to>
                                    </p:set>
                                    <p:animEffect transition="in" filter="dissolve">
                                      <p:cBhvr>
                                        <p:cTn id="33" dur="500"/>
                                        <p:tgtEl>
                                          <p:spTgt spid="394252"/>
                                        </p:tgtEl>
                                      </p:cBhvr>
                                    </p:animEffect>
                                  </p:childTnLst>
                                </p:cTn>
                              </p:par>
                              <p:par>
                                <p:cTn id="34" presetID="1" presetClass="exit" presetSubtype="0" fill="hold" nodeType="withEffect">
                                  <p:stCondLst>
                                    <p:cond delay="0"/>
                                  </p:stCondLst>
                                  <p:childTnLst>
                                    <p:set>
                                      <p:cBhvr>
                                        <p:cTn id="35" dur="1" fill="hold">
                                          <p:stCondLst>
                                            <p:cond delay="0"/>
                                          </p:stCondLst>
                                        </p:cTn>
                                        <p:tgtEl>
                                          <p:spTgt spid="394249"/>
                                        </p:tgtEl>
                                        <p:attrNameLst>
                                          <p:attrName>style.visibility</p:attrName>
                                        </p:attrNameLst>
                                      </p:cBhvr>
                                      <p:to>
                                        <p:strVal val="hidden"/>
                                      </p:to>
                                    </p:set>
                                  </p:childTnLst>
                                </p:cTn>
                              </p:par>
                              <p:par>
                                <p:cTn id="36" presetID="1" presetClass="exit" presetSubtype="0" fill="hold" grpId="1" nodeType="withEffect">
                                  <p:stCondLst>
                                    <p:cond delay="0"/>
                                  </p:stCondLst>
                                  <p:childTnLst>
                                    <p:set>
                                      <p:cBhvr>
                                        <p:cTn id="37" dur="1" fill="hold">
                                          <p:stCondLst>
                                            <p:cond delay="0"/>
                                          </p:stCondLst>
                                        </p:cTn>
                                        <p:tgtEl>
                                          <p:spTgt spid="394251"/>
                                        </p:tgtEl>
                                        <p:attrNameLst>
                                          <p:attrName>style.visibility</p:attrName>
                                        </p:attrNameLst>
                                      </p:cBhvr>
                                      <p:to>
                                        <p:strVal val="hidden"/>
                                      </p:to>
                                    </p:set>
                                  </p:childTnLst>
                                </p:cTn>
                              </p:par>
                              <p:par>
                                <p:cTn id="38" presetID="1" presetClass="exit" presetSubtype="0" fill="hold" grpId="1" nodeType="withEffect">
                                  <p:stCondLst>
                                    <p:cond delay="0"/>
                                  </p:stCondLst>
                                  <p:childTnLst>
                                    <p:set>
                                      <p:cBhvr>
                                        <p:cTn id="39" dur="1" fill="hold">
                                          <p:stCondLst>
                                            <p:cond delay="0"/>
                                          </p:stCondLst>
                                        </p:cTn>
                                        <p:tgtEl>
                                          <p:spTgt spid="18450"/>
                                        </p:tgtEl>
                                        <p:attrNameLst>
                                          <p:attrName>style.visibility</p:attrName>
                                        </p:attrNameLst>
                                      </p:cBhvr>
                                      <p:to>
                                        <p:strVal val="hidden"/>
                                      </p:to>
                                    </p:set>
                                  </p:childTnLst>
                                </p:cTn>
                              </p:par>
                              <p:par>
                                <p:cTn id="40" presetID="1" presetClass="entr" presetSubtype="0" fill="hold" grpId="0" nodeType="withEffect">
                                  <p:stCondLst>
                                    <p:cond delay="0"/>
                                  </p:stCondLst>
                                  <p:childTnLst>
                                    <p:set>
                                      <p:cBhvr>
                                        <p:cTn id="41" dur="1" fill="hold">
                                          <p:stCondLst>
                                            <p:cond delay="0"/>
                                          </p:stCondLst>
                                        </p:cTn>
                                        <p:tgtEl>
                                          <p:spTgt spid="18452"/>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3942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8" grpId="0" animBg="1"/>
      <p:bldP spid="18448" grpId="1" animBg="1"/>
      <p:bldP spid="394248" grpId="0"/>
      <p:bldP spid="394248" grpId="1"/>
      <p:bldP spid="18450" grpId="0" animBg="1"/>
      <p:bldP spid="18450" grpId="1" animBg="1"/>
      <p:bldP spid="394251" grpId="0"/>
      <p:bldP spid="394251" grpId="1"/>
      <p:bldP spid="18452" grpId="0" animBg="1"/>
      <p:bldP spid="39425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Diferencias en la Colección de Datos</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5</a:t>
            </a:fld>
            <a:endParaRPr lang="es"/>
          </a:p>
        </p:txBody>
      </p:sp>
      <p:pic>
        <p:nvPicPr>
          <p:cNvPr id="4" name="Picture 3"/>
          <p:cNvPicPr>
            <a:picLocks noChangeAspect="1"/>
          </p:cNvPicPr>
          <p:nvPr/>
        </p:nvPicPr>
        <p:blipFill>
          <a:blip r:embed="rId2"/>
          <a:stretch>
            <a:fillRect/>
          </a:stretch>
        </p:blipFill>
        <p:spPr>
          <a:xfrm>
            <a:off x="481935" y="1568824"/>
            <a:ext cx="8070394" cy="4642781"/>
          </a:xfrm>
          <a:prstGeom prst="rect">
            <a:avLst/>
          </a:prstGeom>
        </p:spPr>
      </p:pic>
    </p:spTree>
    <p:extLst>
      <p:ext uri="{BB962C8B-B14F-4D97-AF65-F5344CB8AC3E}">
        <p14:creationId xmlns:p14="http://schemas.microsoft.com/office/powerpoint/2010/main" val="35372905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B041151A-F528-4B49-BE5B-0B9AE9EAF090}"/>
              </a:ext>
            </a:extLst>
          </p:cNvPr>
          <p:cNvPicPr>
            <a:picLocks noChangeAspect="1"/>
          </p:cNvPicPr>
          <p:nvPr/>
        </p:nvPicPr>
        <p:blipFill>
          <a:blip r:embed="rId3"/>
          <a:stretch>
            <a:fillRect/>
          </a:stretch>
        </p:blipFill>
        <p:spPr>
          <a:xfrm>
            <a:off x="5350700" y="1782421"/>
            <a:ext cx="1404858" cy="2085674"/>
          </a:xfrm>
          <a:prstGeom prst="rect">
            <a:avLst/>
          </a:prstGeom>
        </p:spPr>
      </p:pic>
      <p:sp>
        <p:nvSpPr>
          <p:cNvPr id="12290" name="Rectangle 2"/>
          <p:cNvSpPr>
            <a:spLocks noGrp="1" noChangeArrowheads="1"/>
          </p:cNvSpPr>
          <p:nvPr>
            <p:ph type="title"/>
          </p:nvPr>
        </p:nvSpPr>
        <p:spPr>
          <a:xfrm>
            <a:off x="685800" y="0"/>
            <a:ext cx="7772400" cy="1143000"/>
          </a:xfrm>
        </p:spPr>
        <p:txBody>
          <a:bodyPr>
            <a:normAutofit/>
          </a:bodyPr>
          <a:lstStyle/>
          <a:p>
            <a:pPr algn="l" rtl="0" eaLnBrk="1" fontAlgn="auto" hangingPunct="1">
              <a:spcAft>
                <a:spcPts val="0"/>
              </a:spcAft>
              <a:defRPr/>
            </a:pPr>
            <a:r>
              <a:rPr lang="es" sz="3200" b="0" i="0" u="none">
                <a:ea typeface="+mj-ea"/>
              </a:rPr>
              <a:t>Ventajas Multihaz</a:t>
            </a:r>
          </a:p>
        </p:txBody>
      </p:sp>
      <p:sp>
        <p:nvSpPr>
          <p:cNvPr id="28" name="Slide Number Placeholder 27"/>
          <p:cNvSpPr>
            <a:spLocks noGrp="1"/>
          </p:cNvSpPr>
          <p:nvPr>
            <p:ph type="sldNum" sz="quarter" idx="12"/>
          </p:nvPr>
        </p:nvSpPr>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l" rtl="0" eaLnBrk="0" hangingPunct="0"/>
            <a:fld id="{7F3C0921-8320-4F9A-916A-8F08170D2849}" type="slidenum">
              <a:rPr>
                <a:solidFill>
                  <a:srgbClr val="898989"/>
                </a:solidFill>
                <a:effectLst>
                  <a:outerShdw blurRad="38100" dist="38100" dir="2700000" algn="tl">
                    <a:srgbClr val="FFFFFF"/>
                  </a:outerShdw>
                </a:effectLst>
              </a:rPr>
              <a:pPr algn="l" rtl="0" eaLnBrk="0" hangingPunct="0"/>
              <a:t>6</a:t>
            </a:fld>
            <a:endParaRPr lang="es" altLang="en-US">
              <a:solidFill>
                <a:srgbClr val="898989"/>
              </a:solidFill>
              <a:effectLst>
                <a:outerShdw blurRad="38100" dist="38100" dir="2700000" algn="tl">
                  <a:srgbClr val="FFFFFF"/>
                </a:outerShdw>
              </a:effectLst>
            </a:endParaRPr>
          </a:p>
        </p:txBody>
      </p:sp>
      <p:pic>
        <p:nvPicPr>
          <p:cNvPr id="15366" name="Picture 3" descr="vbesswmb"/>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62000" y="3581400"/>
            <a:ext cx="4038600" cy="234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7" name="Line 6"/>
          <p:cNvSpPr>
            <a:spLocks noChangeShapeType="1"/>
          </p:cNvSpPr>
          <p:nvPr/>
        </p:nvSpPr>
        <p:spPr bwMode="auto">
          <a:xfrm>
            <a:off x="2819400" y="3581400"/>
            <a:ext cx="3810000" cy="457200"/>
          </a:xfrm>
          <a:prstGeom prst="line">
            <a:avLst/>
          </a:prstGeom>
          <a:noFill/>
          <a:ln w="28575">
            <a:solidFill>
              <a:srgbClr val="FD1102"/>
            </a:solidFill>
            <a:prstDash val="sysDot"/>
            <a:round/>
            <a:headEnd/>
            <a:tailEnd/>
          </a:ln>
          <a:extLst>
            <a:ext uri="{909E8E84-426E-40DD-AFC4-6F175D3DCCD1}">
              <a14:hiddenFill xmlns:a14="http://schemas.microsoft.com/office/drawing/2010/main">
                <a:noFill/>
              </a14:hiddenFill>
            </a:ext>
          </a:extLst>
        </p:spPr>
        <p:txBody>
          <a:bodyPr/>
          <a:lstStyle/>
          <a:p>
            <a:endParaRPr lang="es"/>
          </a:p>
        </p:txBody>
      </p:sp>
      <p:sp>
        <p:nvSpPr>
          <p:cNvPr id="15368" name="Freeform 7"/>
          <p:cNvSpPr>
            <a:spLocks/>
          </p:cNvSpPr>
          <p:nvPr/>
        </p:nvSpPr>
        <p:spPr bwMode="auto">
          <a:xfrm>
            <a:off x="3654425" y="3276600"/>
            <a:ext cx="4803775" cy="2506663"/>
          </a:xfrm>
          <a:custGeom>
            <a:avLst/>
            <a:gdLst>
              <a:gd name="T0" fmla="*/ 0 w 3090"/>
              <a:gd name="T1" fmla="*/ 2147483647 h 1385"/>
              <a:gd name="T2" fmla="*/ 2147483647 w 3090"/>
              <a:gd name="T3" fmla="*/ 2147483647 h 1385"/>
              <a:gd name="T4" fmla="*/ 2147483647 w 3090"/>
              <a:gd name="T5" fmla="*/ 2147483647 h 1385"/>
              <a:gd name="T6" fmla="*/ 2147483647 w 3090"/>
              <a:gd name="T7" fmla="*/ 2147483647 h 1385"/>
              <a:gd name="T8" fmla="*/ 2147483647 w 3090"/>
              <a:gd name="T9" fmla="*/ 2147483647 h 1385"/>
              <a:gd name="T10" fmla="*/ 2147483647 w 3090"/>
              <a:gd name="T11" fmla="*/ 2147483647 h 1385"/>
              <a:gd name="T12" fmla="*/ 2147483647 w 3090"/>
              <a:gd name="T13" fmla="*/ 2147483647 h 1385"/>
              <a:gd name="T14" fmla="*/ 2147483647 w 3090"/>
              <a:gd name="T15" fmla="*/ 2147483647 h 1385"/>
              <a:gd name="T16" fmla="*/ 2147483647 w 3090"/>
              <a:gd name="T17" fmla="*/ 2147483647 h 1385"/>
              <a:gd name="T18" fmla="*/ 2147483647 w 3090"/>
              <a:gd name="T19" fmla="*/ 2147483647 h 1385"/>
              <a:gd name="T20" fmla="*/ 2147483647 w 3090"/>
              <a:gd name="T21" fmla="*/ 2147483647 h 1385"/>
              <a:gd name="T22" fmla="*/ 2147483647 w 3090"/>
              <a:gd name="T23" fmla="*/ 2147483647 h 1385"/>
              <a:gd name="T24" fmla="*/ 2147483647 w 3090"/>
              <a:gd name="T25" fmla="*/ 2147483647 h 1385"/>
              <a:gd name="T26" fmla="*/ 2147483647 w 3090"/>
              <a:gd name="T27" fmla="*/ 2147483647 h 1385"/>
              <a:gd name="T28" fmla="*/ 2147483647 w 3090"/>
              <a:gd name="T29" fmla="*/ 2147483647 h 1385"/>
              <a:gd name="T30" fmla="*/ 2147483647 w 3090"/>
              <a:gd name="T31" fmla="*/ 2147483647 h 1385"/>
              <a:gd name="T32" fmla="*/ 2147483647 w 3090"/>
              <a:gd name="T33" fmla="*/ 2147483647 h 1385"/>
              <a:gd name="T34" fmla="*/ 2147483647 w 3090"/>
              <a:gd name="T35" fmla="*/ 2147483647 h 1385"/>
              <a:gd name="T36" fmla="*/ 2147483647 w 3090"/>
              <a:gd name="T37" fmla="*/ 2147483647 h 1385"/>
              <a:gd name="T38" fmla="*/ 2147483647 w 3090"/>
              <a:gd name="T39" fmla="*/ 2147483647 h 1385"/>
              <a:gd name="T40" fmla="*/ 2147483647 w 3090"/>
              <a:gd name="T41" fmla="*/ 2147483647 h 1385"/>
              <a:gd name="T42" fmla="*/ 2147483647 w 3090"/>
              <a:gd name="T43" fmla="*/ 2147483647 h 1385"/>
              <a:gd name="T44" fmla="*/ 2147483647 w 3090"/>
              <a:gd name="T45" fmla="*/ 2147483647 h 1385"/>
              <a:gd name="T46" fmla="*/ 2147483647 w 3090"/>
              <a:gd name="T47" fmla="*/ 2147483647 h 1385"/>
              <a:gd name="T48" fmla="*/ 2147483647 w 3090"/>
              <a:gd name="T49" fmla="*/ 2147483647 h 1385"/>
              <a:gd name="T50" fmla="*/ 2147483647 w 3090"/>
              <a:gd name="T51" fmla="*/ 2147483647 h 1385"/>
              <a:gd name="T52" fmla="*/ 2147483647 w 3090"/>
              <a:gd name="T53" fmla="*/ 2147483647 h 1385"/>
              <a:gd name="T54" fmla="*/ 2147483647 w 3090"/>
              <a:gd name="T55" fmla="*/ 2147483647 h 1385"/>
              <a:gd name="T56" fmla="*/ 2147483647 w 3090"/>
              <a:gd name="T57" fmla="*/ 2147483647 h 1385"/>
              <a:gd name="T58" fmla="*/ 2147483647 w 3090"/>
              <a:gd name="T59" fmla="*/ 2147483647 h 1385"/>
              <a:gd name="T60" fmla="*/ 2147483647 w 3090"/>
              <a:gd name="T61" fmla="*/ 2147483647 h 1385"/>
              <a:gd name="T62" fmla="*/ 2147483647 w 3090"/>
              <a:gd name="T63" fmla="*/ 2147483647 h 1385"/>
              <a:gd name="T64" fmla="*/ 2147483647 w 3090"/>
              <a:gd name="T65" fmla="*/ 2147483647 h 138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090"/>
              <a:gd name="T100" fmla="*/ 0 h 1385"/>
              <a:gd name="T101" fmla="*/ 3090 w 3090"/>
              <a:gd name="T102" fmla="*/ 1385 h 138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090" h="1385">
                <a:moveTo>
                  <a:pt x="0" y="1385"/>
                </a:moveTo>
                <a:cubicBezTo>
                  <a:pt x="313" y="1379"/>
                  <a:pt x="381" y="1377"/>
                  <a:pt x="612" y="1349"/>
                </a:cubicBezTo>
                <a:cubicBezTo>
                  <a:pt x="658" y="1334"/>
                  <a:pt x="703" y="1328"/>
                  <a:pt x="749" y="1312"/>
                </a:cubicBezTo>
                <a:cubicBezTo>
                  <a:pt x="767" y="1306"/>
                  <a:pt x="804" y="1294"/>
                  <a:pt x="804" y="1294"/>
                </a:cubicBezTo>
                <a:cubicBezTo>
                  <a:pt x="839" y="1261"/>
                  <a:pt x="816" y="1281"/>
                  <a:pt x="877" y="1239"/>
                </a:cubicBezTo>
                <a:cubicBezTo>
                  <a:pt x="910" y="1217"/>
                  <a:pt x="899" y="1198"/>
                  <a:pt x="941" y="1184"/>
                </a:cubicBezTo>
                <a:cubicBezTo>
                  <a:pt x="1023" y="1106"/>
                  <a:pt x="896" y="1232"/>
                  <a:pt x="969" y="1139"/>
                </a:cubicBezTo>
                <a:cubicBezTo>
                  <a:pt x="994" y="1106"/>
                  <a:pt x="1038" y="1100"/>
                  <a:pt x="1069" y="1075"/>
                </a:cubicBezTo>
                <a:cubicBezTo>
                  <a:pt x="1076" y="1069"/>
                  <a:pt x="1081" y="1061"/>
                  <a:pt x="1088" y="1056"/>
                </a:cubicBezTo>
                <a:cubicBezTo>
                  <a:pt x="1106" y="1043"/>
                  <a:pt x="1125" y="1032"/>
                  <a:pt x="1143" y="1020"/>
                </a:cubicBezTo>
                <a:cubicBezTo>
                  <a:pt x="1169" y="1003"/>
                  <a:pt x="1185" y="969"/>
                  <a:pt x="1207" y="947"/>
                </a:cubicBezTo>
                <a:cubicBezTo>
                  <a:pt x="1235" y="919"/>
                  <a:pt x="1273" y="905"/>
                  <a:pt x="1307" y="883"/>
                </a:cubicBezTo>
                <a:cubicBezTo>
                  <a:pt x="1316" y="877"/>
                  <a:pt x="1326" y="870"/>
                  <a:pt x="1335" y="864"/>
                </a:cubicBezTo>
                <a:cubicBezTo>
                  <a:pt x="1344" y="858"/>
                  <a:pt x="1362" y="846"/>
                  <a:pt x="1362" y="846"/>
                </a:cubicBezTo>
                <a:cubicBezTo>
                  <a:pt x="1402" y="786"/>
                  <a:pt x="1434" y="773"/>
                  <a:pt x="1499" y="755"/>
                </a:cubicBezTo>
                <a:cubicBezTo>
                  <a:pt x="1518" y="750"/>
                  <a:pt x="1536" y="742"/>
                  <a:pt x="1554" y="736"/>
                </a:cubicBezTo>
                <a:cubicBezTo>
                  <a:pt x="1563" y="733"/>
                  <a:pt x="1581" y="727"/>
                  <a:pt x="1581" y="727"/>
                </a:cubicBezTo>
                <a:cubicBezTo>
                  <a:pt x="1587" y="721"/>
                  <a:pt x="1592" y="713"/>
                  <a:pt x="1600" y="709"/>
                </a:cubicBezTo>
                <a:cubicBezTo>
                  <a:pt x="1617" y="701"/>
                  <a:pt x="1655" y="691"/>
                  <a:pt x="1655" y="691"/>
                </a:cubicBezTo>
                <a:cubicBezTo>
                  <a:pt x="1702" y="658"/>
                  <a:pt x="1743" y="614"/>
                  <a:pt x="1783" y="572"/>
                </a:cubicBezTo>
                <a:cubicBezTo>
                  <a:pt x="1806" y="547"/>
                  <a:pt x="1818" y="527"/>
                  <a:pt x="1847" y="508"/>
                </a:cubicBezTo>
                <a:cubicBezTo>
                  <a:pt x="1864" y="454"/>
                  <a:pt x="1842" y="503"/>
                  <a:pt x="1883" y="462"/>
                </a:cubicBezTo>
                <a:cubicBezTo>
                  <a:pt x="1908" y="437"/>
                  <a:pt x="1916" y="418"/>
                  <a:pt x="1947" y="398"/>
                </a:cubicBezTo>
                <a:cubicBezTo>
                  <a:pt x="1997" y="323"/>
                  <a:pt x="1930" y="411"/>
                  <a:pt x="1993" y="361"/>
                </a:cubicBezTo>
                <a:cubicBezTo>
                  <a:pt x="2050" y="315"/>
                  <a:pt x="1970" y="347"/>
                  <a:pt x="2039" y="325"/>
                </a:cubicBezTo>
                <a:cubicBezTo>
                  <a:pt x="2095" y="287"/>
                  <a:pt x="2122" y="279"/>
                  <a:pt x="2185" y="261"/>
                </a:cubicBezTo>
                <a:cubicBezTo>
                  <a:pt x="2204" y="256"/>
                  <a:pt x="2240" y="243"/>
                  <a:pt x="2240" y="243"/>
                </a:cubicBezTo>
                <a:cubicBezTo>
                  <a:pt x="2266" y="215"/>
                  <a:pt x="2300" y="192"/>
                  <a:pt x="2331" y="169"/>
                </a:cubicBezTo>
                <a:cubicBezTo>
                  <a:pt x="2349" y="156"/>
                  <a:pt x="2386" y="133"/>
                  <a:pt x="2386" y="133"/>
                </a:cubicBezTo>
                <a:cubicBezTo>
                  <a:pt x="2418" y="83"/>
                  <a:pt x="2478" y="82"/>
                  <a:pt x="2532" y="69"/>
                </a:cubicBezTo>
                <a:cubicBezTo>
                  <a:pt x="2561" y="62"/>
                  <a:pt x="2594" y="44"/>
                  <a:pt x="2624" y="41"/>
                </a:cubicBezTo>
                <a:cubicBezTo>
                  <a:pt x="2675" y="36"/>
                  <a:pt x="2727" y="35"/>
                  <a:pt x="2779" y="32"/>
                </a:cubicBezTo>
                <a:cubicBezTo>
                  <a:pt x="2878" y="0"/>
                  <a:pt x="3090" y="14"/>
                  <a:pt x="3090" y="14"/>
                </a:cubicBezTo>
              </a:path>
            </a:pathLst>
          </a:cu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a:lstStyle/>
          <a:p>
            <a:endParaRPr lang="es"/>
          </a:p>
        </p:txBody>
      </p:sp>
      <p:sp>
        <p:nvSpPr>
          <p:cNvPr id="15369" name="Line 8"/>
          <p:cNvSpPr>
            <a:spLocks noChangeShapeType="1"/>
          </p:cNvSpPr>
          <p:nvPr/>
        </p:nvSpPr>
        <p:spPr bwMode="auto">
          <a:xfrm>
            <a:off x="762000" y="3429000"/>
            <a:ext cx="6705600" cy="0"/>
          </a:xfrm>
          <a:prstGeom prst="line">
            <a:avLst/>
          </a:prstGeom>
          <a:noFill/>
          <a:ln w="28575">
            <a:solidFill>
              <a:schemeClr val="hlink"/>
            </a:solidFill>
            <a:round/>
            <a:headEnd/>
            <a:tailEnd/>
          </a:ln>
          <a:extLst>
            <a:ext uri="{909E8E84-426E-40DD-AFC4-6F175D3DCCD1}">
              <a14:hiddenFill xmlns:a14="http://schemas.microsoft.com/office/drawing/2010/main">
                <a:noFill/>
              </a14:hiddenFill>
            </a:ext>
          </a:extLst>
        </p:spPr>
        <p:txBody>
          <a:bodyPr/>
          <a:lstStyle/>
          <a:p>
            <a:endParaRPr lang="es"/>
          </a:p>
        </p:txBody>
      </p:sp>
      <p:sp>
        <p:nvSpPr>
          <p:cNvPr id="15370" name="Line 9"/>
          <p:cNvSpPr>
            <a:spLocks noChangeShapeType="1"/>
          </p:cNvSpPr>
          <p:nvPr/>
        </p:nvSpPr>
        <p:spPr bwMode="auto">
          <a:xfrm>
            <a:off x="2819400" y="3581400"/>
            <a:ext cx="3581400" cy="685800"/>
          </a:xfrm>
          <a:prstGeom prst="line">
            <a:avLst/>
          </a:prstGeom>
          <a:noFill/>
          <a:ln w="28575">
            <a:solidFill>
              <a:srgbClr val="FD1102"/>
            </a:solidFill>
            <a:prstDash val="sysDot"/>
            <a:round/>
            <a:headEnd/>
            <a:tailEnd/>
          </a:ln>
          <a:extLst>
            <a:ext uri="{909E8E84-426E-40DD-AFC4-6F175D3DCCD1}">
              <a14:hiddenFill xmlns:a14="http://schemas.microsoft.com/office/drawing/2010/main">
                <a:noFill/>
              </a14:hiddenFill>
            </a:ext>
          </a:extLst>
        </p:spPr>
        <p:txBody>
          <a:bodyPr/>
          <a:lstStyle/>
          <a:p>
            <a:endParaRPr lang="es"/>
          </a:p>
        </p:txBody>
      </p:sp>
      <p:sp>
        <p:nvSpPr>
          <p:cNvPr id="15371" name="Line 10"/>
          <p:cNvSpPr>
            <a:spLocks noChangeShapeType="1"/>
          </p:cNvSpPr>
          <p:nvPr/>
        </p:nvSpPr>
        <p:spPr bwMode="auto">
          <a:xfrm>
            <a:off x="2819400" y="3581400"/>
            <a:ext cx="3352800" cy="914400"/>
          </a:xfrm>
          <a:prstGeom prst="line">
            <a:avLst/>
          </a:prstGeom>
          <a:noFill/>
          <a:ln w="28575">
            <a:solidFill>
              <a:srgbClr val="FD1102"/>
            </a:solidFill>
            <a:prstDash val="sysDot"/>
            <a:round/>
            <a:headEnd/>
            <a:tailEnd/>
          </a:ln>
          <a:extLst>
            <a:ext uri="{909E8E84-426E-40DD-AFC4-6F175D3DCCD1}">
              <a14:hiddenFill xmlns:a14="http://schemas.microsoft.com/office/drawing/2010/main">
                <a:noFill/>
              </a14:hiddenFill>
            </a:ext>
          </a:extLst>
        </p:spPr>
        <p:txBody>
          <a:bodyPr/>
          <a:lstStyle/>
          <a:p>
            <a:endParaRPr lang="es"/>
          </a:p>
        </p:txBody>
      </p:sp>
      <p:sp>
        <p:nvSpPr>
          <p:cNvPr id="15372" name="Line 11"/>
          <p:cNvSpPr>
            <a:spLocks noChangeShapeType="1"/>
          </p:cNvSpPr>
          <p:nvPr/>
        </p:nvSpPr>
        <p:spPr bwMode="auto">
          <a:xfrm>
            <a:off x="2819400" y="3581400"/>
            <a:ext cx="3048000" cy="1143000"/>
          </a:xfrm>
          <a:prstGeom prst="line">
            <a:avLst/>
          </a:prstGeom>
          <a:noFill/>
          <a:ln w="28575">
            <a:solidFill>
              <a:srgbClr val="FD1102"/>
            </a:solidFill>
            <a:prstDash val="sysDot"/>
            <a:round/>
            <a:headEnd/>
            <a:tailEnd/>
          </a:ln>
          <a:extLst>
            <a:ext uri="{909E8E84-426E-40DD-AFC4-6F175D3DCCD1}">
              <a14:hiddenFill xmlns:a14="http://schemas.microsoft.com/office/drawing/2010/main">
                <a:noFill/>
              </a14:hiddenFill>
            </a:ext>
          </a:extLst>
        </p:spPr>
        <p:txBody>
          <a:bodyPr/>
          <a:lstStyle/>
          <a:p>
            <a:endParaRPr lang="es"/>
          </a:p>
        </p:txBody>
      </p:sp>
      <p:sp>
        <p:nvSpPr>
          <p:cNvPr id="15373" name="Line 12"/>
          <p:cNvSpPr>
            <a:spLocks noChangeShapeType="1"/>
          </p:cNvSpPr>
          <p:nvPr/>
        </p:nvSpPr>
        <p:spPr bwMode="auto">
          <a:xfrm>
            <a:off x="2819400" y="3581400"/>
            <a:ext cx="2743200" cy="1371600"/>
          </a:xfrm>
          <a:prstGeom prst="line">
            <a:avLst/>
          </a:prstGeom>
          <a:noFill/>
          <a:ln w="28575">
            <a:solidFill>
              <a:srgbClr val="FD1102"/>
            </a:solidFill>
            <a:prstDash val="sysDot"/>
            <a:round/>
            <a:headEnd/>
            <a:tailEnd/>
          </a:ln>
          <a:extLst>
            <a:ext uri="{909E8E84-426E-40DD-AFC4-6F175D3DCCD1}">
              <a14:hiddenFill xmlns:a14="http://schemas.microsoft.com/office/drawing/2010/main">
                <a:noFill/>
              </a14:hiddenFill>
            </a:ext>
          </a:extLst>
        </p:spPr>
        <p:txBody>
          <a:bodyPr/>
          <a:lstStyle/>
          <a:p>
            <a:endParaRPr lang="es"/>
          </a:p>
        </p:txBody>
      </p:sp>
      <p:sp>
        <p:nvSpPr>
          <p:cNvPr id="15374" name="Line 13"/>
          <p:cNvSpPr>
            <a:spLocks noChangeShapeType="1"/>
          </p:cNvSpPr>
          <p:nvPr/>
        </p:nvSpPr>
        <p:spPr bwMode="auto">
          <a:xfrm>
            <a:off x="2819400" y="3581400"/>
            <a:ext cx="2590800" cy="1600200"/>
          </a:xfrm>
          <a:prstGeom prst="line">
            <a:avLst/>
          </a:prstGeom>
          <a:noFill/>
          <a:ln w="28575">
            <a:solidFill>
              <a:srgbClr val="FD1102"/>
            </a:solidFill>
            <a:prstDash val="sysDot"/>
            <a:round/>
            <a:headEnd/>
            <a:tailEnd/>
          </a:ln>
          <a:extLst>
            <a:ext uri="{909E8E84-426E-40DD-AFC4-6F175D3DCCD1}">
              <a14:hiddenFill xmlns:a14="http://schemas.microsoft.com/office/drawing/2010/main">
                <a:noFill/>
              </a14:hiddenFill>
            </a:ext>
          </a:extLst>
        </p:spPr>
        <p:txBody>
          <a:bodyPr/>
          <a:lstStyle/>
          <a:p>
            <a:endParaRPr lang="es"/>
          </a:p>
        </p:txBody>
      </p:sp>
      <p:sp>
        <p:nvSpPr>
          <p:cNvPr id="15375" name="Line 14"/>
          <p:cNvSpPr>
            <a:spLocks noChangeShapeType="1"/>
          </p:cNvSpPr>
          <p:nvPr/>
        </p:nvSpPr>
        <p:spPr bwMode="auto">
          <a:xfrm>
            <a:off x="2819400" y="3581400"/>
            <a:ext cx="2362200" cy="1752600"/>
          </a:xfrm>
          <a:prstGeom prst="line">
            <a:avLst/>
          </a:prstGeom>
          <a:noFill/>
          <a:ln w="28575">
            <a:solidFill>
              <a:srgbClr val="FD1102"/>
            </a:solidFill>
            <a:prstDash val="sysDot"/>
            <a:round/>
            <a:headEnd/>
            <a:tailEnd/>
          </a:ln>
          <a:extLst>
            <a:ext uri="{909E8E84-426E-40DD-AFC4-6F175D3DCCD1}">
              <a14:hiddenFill xmlns:a14="http://schemas.microsoft.com/office/drawing/2010/main">
                <a:noFill/>
              </a14:hiddenFill>
            </a:ext>
          </a:extLst>
        </p:spPr>
        <p:txBody>
          <a:bodyPr/>
          <a:lstStyle/>
          <a:p>
            <a:endParaRPr lang="es"/>
          </a:p>
        </p:txBody>
      </p:sp>
      <p:sp>
        <p:nvSpPr>
          <p:cNvPr id="15376" name="Line 15"/>
          <p:cNvSpPr>
            <a:spLocks noChangeShapeType="1"/>
          </p:cNvSpPr>
          <p:nvPr/>
        </p:nvSpPr>
        <p:spPr bwMode="auto">
          <a:xfrm>
            <a:off x="2819400" y="3581400"/>
            <a:ext cx="2057400" cy="1981200"/>
          </a:xfrm>
          <a:prstGeom prst="line">
            <a:avLst/>
          </a:prstGeom>
          <a:noFill/>
          <a:ln w="28575">
            <a:solidFill>
              <a:srgbClr val="FD1102"/>
            </a:solidFill>
            <a:prstDash val="sysDot"/>
            <a:round/>
            <a:headEnd/>
            <a:tailEnd/>
          </a:ln>
          <a:extLst>
            <a:ext uri="{909E8E84-426E-40DD-AFC4-6F175D3DCCD1}">
              <a14:hiddenFill xmlns:a14="http://schemas.microsoft.com/office/drawing/2010/main">
                <a:noFill/>
              </a14:hiddenFill>
            </a:ext>
          </a:extLst>
        </p:spPr>
        <p:txBody>
          <a:bodyPr/>
          <a:lstStyle/>
          <a:p>
            <a:endParaRPr lang="es"/>
          </a:p>
        </p:txBody>
      </p:sp>
      <p:sp>
        <p:nvSpPr>
          <p:cNvPr id="15377" name="AutoShape 16"/>
          <p:cNvSpPr>
            <a:spLocks noChangeArrowheads="1"/>
          </p:cNvSpPr>
          <p:nvPr/>
        </p:nvSpPr>
        <p:spPr bwMode="auto">
          <a:xfrm flipV="1">
            <a:off x="838200" y="3276600"/>
            <a:ext cx="228600" cy="304800"/>
          </a:xfrm>
          <a:prstGeom prst="triangle">
            <a:avLst>
              <a:gd name="adj" fmla="val 50000"/>
            </a:avLst>
          </a:prstGeom>
          <a:solidFill>
            <a:schemeClr val="hlink"/>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l" rtl="0" eaLnBrk="1" hangingPunct="1"/>
            <a:endParaRPr lang="es" altLang="en-US"/>
          </a:p>
        </p:txBody>
      </p:sp>
      <p:sp>
        <p:nvSpPr>
          <p:cNvPr id="15378" name="Text Box 17"/>
          <p:cNvSpPr txBox="1">
            <a:spLocks noChangeArrowheads="1"/>
          </p:cNvSpPr>
          <p:nvPr/>
        </p:nvSpPr>
        <p:spPr bwMode="auto">
          <a:xfrm>
            <a:off x="5638800" y="5257800"/>
            <a:ext cx="2895600" cy="366713"/>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rtl="0" eaLnBrk="1" hangingPunct="1">
              <a:spcBef>
                <a:spcPct val="50000"/>
              </a:spcBef>
            </a:pPr>
            <a:r>
              <a:rPr lang="es" b="0" i="0" u="none">
                <a:solidFill>
                  <a:schemeClr val="bg1"/>
                </a:solidFill>
              </a:rPr>
              <a:t>Banco del Río o revestimiento</a:t>
            </a:r>
          </a:p>
        </p:txBody>
      </p:sp>
      <p:sp>
        <p:nvSpPr>
          <p:cNvPr id="15379" name="Line 20"/>
          <p:cNvSpPr>
            <a:spLocks noChangeShapeType="1"/>
          </p:cNvSpPr>
          <p:nvPr/>
        </p:nvSpPr>
        <p:spPr bwMode="auto">
          <a:xfrm flipH="1" flipV="1">
            <a:off x="6096000" y="4572000"/>
            <a:ext cx="685800" cy="685800"/>
          </a:xfrm>
          <a:prstGeom prst="line">
            <a:avLst/>
          </a:prstGeom>
          <a:noFill/>
          <a:ln w="57150">
            <a:solidFill>
              <a:srgbClr val="FFFFFF"/>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276502" name="Text Box 22"/>
          <p:cNvSpPr txBox="1">
            <a:spLocks noChangeArrowheads="1"/>
          </p:cNvSpPr>
          <p:nvPr/>
        </p:nvSpPr>
        <p:spPr bwMode="auto">
          <a:xfrm>
            <a:off x="466813" y="1156573"/>
            <a:ext cx="8378084" cy="1015663"/>
          </a:xfrm>
          <a:prstGeom prst="rect">
            <a:avLst/>
          </a:prstGeom>
          <a:noFill/>
          <a:ln w="12700">
            <a:noFill/>
            <a:miter lim="800000"/>
            <a:headEnd type="none" w="sm" len="sm"/>
            <a:tailEnd type="none" w="sm" len="sm"/>
          </a:ln>
          <a:effectLst/>
        </p:spPr>
        <p:txBody>
          <a:bodyPr wrap="square">
            <a:spAutoFit/>
          </a:bodyPr>
          <a:lstStyle/>
          <a:p>
            <a:pPr algn="l" rtl="0" eaLnBrk="1" hangingPunct="1">
              <a:spcBef>
                <a:spcPct val="50000"/>
              </a:spcBef>
              <a:defRPr/>
            </a:pPr>
            <a:r>
              <a:rPr lang="es" sz="2000" b="0" i="0" u="none" dirty="0">
                <a:solidFill>
                  <a:schemeClr val="tx1">
                    <a:lumMod val="65000"/>
                    <a:lumOff val="35000"/>
                  </a:schemeClr>
                </a:solidFill>
                <a:latin typeface="Arial" charset="0"/>
              </a:rPr>
              <a:t>Provee alguna habilidad para “ver debajo” de embarcaciones... tiene que esperar para que las embarcaciones se muevan con sistemas monohaz.</a:t>
            </a:r>
          </a:p>
        </p:txBody>
      </p:sp>
      <p:pic>
        <p:nvPicPr>
          <p:cNvPr id="32" name="Picture 31"/>
          <p:cNvPicPr>
            <a:picLocks noChangeAspect="1"/>
          </p:cNvPicPr>
          <p:nvPr/>
        </p:nvPicPr>
        <p:blipFill>
          <a:blip r:embed="rId5"/>
          <a:stretch>
            <a:fillRect/>
          </a:stretch>
        </p:blipFill>
        <p:spPr>
          <a:xfrm>
            <a:off x="2362200" y="2538309"/>
            <a:ext cx="790370" cy="1031872"/>
          </a:xfrm>
          <a:prstGeom prst="rect">
            <a:avLst/>
          </a:prstGeom>
        </p:spPr>
      </p:pic>
      <p:sp>
        <p:nvSpPr>
          <p:cNvPr id="2" name="Freeform 1"/>
          <p:cNvSpPr/>
          <p:nvPr/>
        </p:nvSpPr>
        <p:spPr>
          <a:xfrm>
            <a:off x="838199" y="5621867"/>
            <a:ext cx="2873587" cy="161396"/>
          </a:xfrm>
          <a:custGeom>
            <a:avLst/>
            <a:gdLst>
              <a:gd name="connsiteX0" fmla="*/ 0 w 3014134"/>
              <a:gd name="connsiteY0" fmla="*/ 88053 h 142240"/>
              <a:gd name="connsiteX1" fmla="*/ 74507 w 3014134"/>
              <a:gd name="connsiteY1" fmla="*/ 74506 h 142240"/>
              <a:gd name="connsiteX2" fmla="*/ 94827 w 3014134"/>
              <a:gd name="connsiteY2" fmla="*/ 67733 h 142240"/>
              <a:gd name="connsiteX3" fmla="*/ 162560 w 3014134"/>
              <a:gd name="connsiteY3" fmla="*/ 54186 h 142240"/>
              <a:gd name="connsiteX4" fmla="*/ 311574 w 3014134"/>
              <a:gd name="connsiteY4" fmla="*/ 47413 h 142240"/>
              <a:gd name="connsiteX5" fmla="*/ 352214 w 3014134"/>
              <a:gd name="connsiteY5" fmla="*/ 33866 h 142240"/>
              <a:gd name="connsiteX6" fmla="*/ 426720 w 3014134"/>
              <a:gd name="connsiteY6" fmla="*/ 20320 h 142240"/>
              <a:gd name="connsiteX7" fmla="*/ 447040 w 3014134"/>
              <a:gd name="connsiteY7" fmla="*/ 13546 h 142240"/>
              <a:gd name="connsiteX8" fmla="*/ 514774 w 3014134"/>
              <a:gd name="connsiteY8" fmla="*/ 0 h 142240"/>
              <a:gd name="connsiteX9" fmla="*/ 589280 w 3014134"/>
              <a:gd name="connsiteY9" fmla="*/ 13546 h 142240"/>
              <a:gd name="connsiteX10" fmla="*/ 609600 w 3014134"/>
              <a:gd name="connsiteY10" fmla="*/ 27093 h 142240"/>
              <a:gd name="connsiteX11" fmla="*/ 663787 w 3014134"/>
              <a:gd name="connsiteY11" fmla="*/ 40640 h 142240"/>
              <a:gd name="connsiteX12" fmla="*/ 738294 w 3014134"/>
              <a:gd name="connsiteY12" fmla="*/ 54186 h 142240"/>
              <a:gd name="connsiteX13" fmla="*/ 1029547 w 3014134"/>
              <a:gd name="connsiteY13" fmla="*/ 67733 h 142240"/>
              <a:gd name="connsiteX14" fmla="*/ 1083734 w 3014134"/>
              <a:gd name="connsiteY14" fmla="*/ 81280 h 142240"/>
              <a:gd name="connsiteX15" fmla="*/ 1104054 w 3014134"/>
              <a:gd name="connsiteY15" fmla="*/ 88053 h 142240"/>
              <a:gd name="connsiteX16" fmla="*/ 1225974 w 3014134"/>
              <a:gd name="connsiteY16" fmla="*/ 94826 h 142240"/>
              <a:gd name="connsiteX17" fmla="*/ 1293707 w 3014134"/>
              <a:gd name="connsiteY17" fmla="*/ 101600 h 142240"/>
              <a:gd name="connsiteX18" fmla="*/ 1320800 w 3014134"/>
              <a:gd name="connsiteY18" fmla="*/ 108373 h 142240"/>
              <a:gd name="connsiteX19" fmla="*/ 1435947 w 3014134"/>
              <a:gd name="connsiteY19" fmla="*/ 121920 h 142240"/>
              <a:gd name="connsiteX20" fmla="*/ 1483360 w 3014134"/>
              <a:gd name="connsiteY20" fmla="*/ 128693 h 142240"/>
              <a:gd name="connsiteX21" fmla="*/ 1517227 w 3014134"/>
              <a:gd name="connsiteY21" fmla="*/ 135466 h 142240"/>
              <a:gd name="connsiteX22" fmla="*/ 1598507 w 3014134"/>
              <a:gd name="connsiteY22" fmla="*/ 142240 h 142240"/>
              <a:gd name="connsiteX23" fmla="*/ 1693334 w 3014134"/>
              <a:gd name="connsiteY23" fmla="*/ 135466 h 142240"/>
              <a:gd name="connsiteX24" fmla="*/ 1740747 w 3014134"/>
              <a:gd name="connsiteY24" fmla="*/ 121920 h 142240"/>
              <a:gd name="connsiteX25" fmla="*/ 1937174 w 3014134"/>
              <a:gd name="connsiteY25" fmla="*/ 108373 h 142240"/>
              <a:gd name="connsiteX26" fmla="*/ 2133600 w 3014134"/>
              <a:gd name="connsiteY26" fmla="*/ 94826 h 142240"/>
              <a:gd name="connsiteX27" fmla="*/ 2269067 w 3014134"/>
              <a:gd name="connsiteY27" fmla="*/ 81280 h 142240"/>
              <a:gd name="connsiteX28" fmla="*/ 2289387 w 3014134"/>
              <a:gd name="connsiteY28" fmla="*/ 74506 h 142240"/>
              <a:gd name="connsiteX29" fmla="*/ 2533227 w 3014134"/>
              <a:gd name="connsiteY29" fmla="*/ 60960 h 142240"/>
              <a:gd name="connsiteX30" fmla="*/ 2634827 w 3014134"/>
              <a:gd name="connsiteY30" fmla="*/ 67733 h 142240"/>
              <a:gd name="connsiteX31" fmla="*/ 2675467 w 3014134"/>
              <a:gd name="connsiteY31" fmla="*/ 81280 h 142240"/>
              <a:gd name="connsiteX32" fmla="*/ 2722880 w 3014134"/>
              <a:gd name="connsiteY32" fmla="*/ 88053 h 142240"/>
              <a:gd name="connsiteX33" fmla="*/ 2783840 w 3014134"/>
              <a:gd name="connsiteY33" fmla="*/ 101600 h 142240"/>
              <a:gd name="connsiteX34" fmla="*/ 2865120 w 3014134"/>
              <a:gd name="connsiteY34" fmla="*/ 115146 h 142240"/>
              <a:gd name="connsiteX35" fmla="*/ 2905760 w 3014134"/>
              <a:gd name="connsiteY35" fmla="*/ 128693 h 142240"/>
              <a:gd name="connsiteX36" fmla="*/ 2966720 w 3014134"/>
              <a:gd name="connsiteY36" fmla="*/ 142240 h 142240"/>
              <a:gd name="connsiteX37" fmla="*/ 3014134 w 3014134"/>
              <a:gd name="connsiteY37" fmla="*/ 135466 h 142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014134" h="142240">
                <a:moveTo>
                  <a:pt x="0" y="88053"/>
                </a:moveTo>
                <a:cubicBezTo>
                  <a:pt x="38384" y="82570"/>
                  <a:pt x="42564" y="83633"/>
                  <a:pt x="74507" y="74506"/>
                </a:cubicBezTo>
                <a:cubicBezTo>
                  <a:pt x="81372" y="72545"/>
                  <a:pt x="87962" y="69694"/>
                  <a:pt x="94827" y="67733"/>
                </a:cubicBezTo>
                <a:cubicBezTo>
                  <a:pt x="113495" y="62399"/>
                  <a:pt x="144824" y="55453"/>
                  <a:pt x="162560" y="54186"/>
                </a:cubicBezTo>
                <a:cubicBezTo>
                  <a:pt x="212156" y="50643"/>
                  <a:pt x="261903" y="49671"/>
                  <a:pt x="311574" y="47413"/>
                </a:cubicBezTo>
                <a:cubicBezTo>
                  <a:pt x="325121" y="42897"/>
                  <a:pt x="338212" y="36666"/>
                  <a:pt x="352214" y="33866"/>
                </a:cubicBezTo>
                <a:cubicBezTo>
                  <a:pt x="399547" y="24400"/>
                  <a:pt x="374724" y="28986"/>
                  <a:pt x="426720" y="20320"/>
                </a:cubicBezTo>
                <a:cubicBezTo>
                  <a:pt x="433493" y="18062"/>
                  <a:pt x="440083" y="15151"/>
                  <a:pt x="447040" y="13546"/>
                </a:cubicBezTo>
                <a:cubicBezTo>
                  <a:pt x="469475" y="8369"/>
                  <a:pt x="514774" y="0"/>
                  <a:pt x="514774" y="0"/>
                </a:cubicBezTo>
                <a:cubicBezTo>
                  <a:pt x="533449" y="2334"/>
                  <a:pt x="568399" y="3105"/>
                  <a:pt x="589280" y="13546"/>
                </a:cubicBezTo>
                <a:cubicBezTo>
                  <a:pt x="596561" y="17187"/>
                  <a:pt x="601950" y="24311"/>
                  <a:pt x="609600" y="27093"/>
                </a:cubicBezTo>
                <a:cubicBezTo>
                  <a:pt x="627097" y="33456"/>
                  <a:pt x="645530" y="36989"/>
                  <a:pt x="663787" y="40640"/>
                </a:cubicBezTo>
                <a:cubicBezTo>
                  <a:pt x="699021" y="47686"/>
                  <a:pt x="700732" y="48407"/>
                  <a:pt x="738294" y="54186"/>
                </a:cubicBezTo>
                <a:cubicBezTo>
                  <a:pt x="855063" y="72151"/>
                  <a:pt x="826475" y="62092"/>
                  <a:pt x="1029547" y="67733"/>
                </a:cubicBezTo>
                <a:cubicBezTo>
                  <a:pt x="1047609" y="72249"/>
                  <a:pt x="1066071" y="75393"/>
                  <a:pt x="1083734" y="81280"/>
                </a:cubicBezTo>
                <a:cubicBezTo>
                  <a:pt x="1090507" y="83538"/>
                  <a:pt x="1096946" y="87376"/>
                  <a:pt x="1104054" y="88053"/>
                </a:cubicBezTo>
                <a:cubicBezTo>
                  <a:pt x="1144573" y="91912"/>
                  <a:pt x="1185375" y="91926"/>
                  <a:pt x="1225974" y="94826"/>
                </a:cubicBezTo>
                <a:cubicBezTo>
                  <a:pt x="1248607" y="96443"/>
                  <a:pt x="1271129" y="99342"/>
                  <a:pt x="1293707" y="101600"/>
                </a:cubicBezTo>
                <a:cubicBezTo>
                  <a:pt x="1302738" y="103858"/>
                  <a:pt x="1311641" y="106708"/>
                  <a:pt x="1320800" y="108373"/>
                </a:cubicBezTo>
                <a:cubicBezTo>
                  <a:pt x="1364420" y="116304"/>
                  <a:pt x="1389644" y="116472"/>
                  <a:pt x="1435947" y="121920"/>
                </a:cubicBezTo>
                <a:cubicBezTo>
                  <a:pt x="1451802" y="123785"/>
                  <a:pt x="1467612" y="126069"/>
                  <a:pt x="1483360" y="128693"/>
                </a:cubicBezTo>
                <a:cubicBezTo>
                  <a:pt x="1494716" y="130586"/>
                  <a:pt x="1505793" y="134121"/>
                  <a:pt x="1517227" y="135466"/>
                </a:cubicBezTo>
                <a:cubicBezTo>
                  <a:pt x="1544228" y="138643"/>
                  <a:pt x="1571414" y="139982"/>
                  <a:pt x="1598507" y="142240"/>
                </a:cubicBezTo>
                <a:cubicBezTo>
                  <a:pt x="1630116" y="139982"/>
                  <a:pt x="1661862" y="139169"/>
                  <a:pt x="1693334" y="135466"/>
                </a:cubicBezTo>
                <a:cubicBezTo>
                  <a:pt x="1802372" y="122638"/>
                  <a:pt x="1602569" y="134482"/>
                  <a:pt x="1740747" y="121920"/>
                </a:cubicBezTo>
                <a:cubicBezTo>
                  <a:pt x="1806109" y="115978"/>
                  <a:pt x="1937174" y="108373"/>
                  <a:pt x="1937174" y="108373"/>
                </a:cubicBezTo>
                <a:cubicBezTo>
                  <a:pt x="2027356" y="90337"/>
                  <a:pt x="1944767" y="105033"/>
                  <a:pt x="2133600" y="94826"/>
                </a:cubicBezTo>
                <a:cubicBezTo>
                  <a:pt x="2210801" y="90653"/>
                  <a:pt x="2207030" y="90142"/>
                  <a:pt x="2269067" y="81280"/>
                </a:cubicBezTo>
                <a:cubicBezTo>
                  <a:pt x="2275840" y="79022"/>
                  <a:pt x="2282417" y="76055"/>
                  <a:pt x="2289387" y="74506"/>
                </a:cubicBezTo>
                <a:cubicBezTo>
                  <a:pt x="2365255" y="57646"/>
                  <a:pt x="2472342" y="62989"/>
                  <a:pt x="2533227" y="60960"/>
                </a:cubicBezTo>
                <a:cubicBezTo>
                  <a:pt x="2567094" y="63218"/>
                  <a:pt x="2601226" y="62933"/>
                  <a:pt x="2634827" y="67733"/>
                </a:cubicBezTo>
                <a:cubicBezTo>
                  <a:pt x="2648963" y="69752"/>
                  <a:pt x="2661331" y="79261"/>
                  <a:pt x="2675467" y="81280"/>
                </a:cubicBezTo>
                <a:lnTo>
                  <a:pt x="2722880" y="88053"/>
                </a:lnTo>
                <a:cubicBezTo>
                  <a:pt x="2762424" y="101234"/>
                  <a:pt x="2724240" y="89680"/>
                  <a:pt x="2783840" y="101600"/>
                </a:cubicBezTo>
                <a:cubicBezTo>
                  <a:pt x="2858413" y="116515"/>
                  <a:pt x="2743390" y="99930"/>
                  <a:pt x="2865120" y="115146"/>
                </a:cubicBezTo>
                <a:cubicBezTo>
                  <a:pt x="2878667" y="119662"/>
                  <a:pt x="2891907" y="125230"/>
                  <a:pt x="2905760" y="128693"/>
                </a:cubicBezTo>
                <a:cubicBezTo>
                  <a:pt x="2944023" y="138258"/>
                  <a:pt x="2923726" y="133640"/>
                  <a:pt x="2966720" y="142240"/>
                </a:cubicBezTo>
                <a:lnTo>
                  <a:pt x="3014134" y="135466"/>
                </a:lnTo>
              </a:path>
            </a:pathLst>
          </a:custGeom>
          <a:noFill/>
          <a:ln w="38100"/>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Tree>
    <p:extLst>
      <p:ext uri="{BB962C8B-B14F-4D97-AF65-F5344CB8AC3E}">
        <p14:creationId xmlns:p14="http://schemas.microsoft.com/office/powerpoint/2010/main" val="38576320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rtl="0"/>
            <a:r>
              <a:rPr lang="es" b="0" i="0" u="none"/>
              <a:t>Simplicidad Monohaz</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7</a:t>
            </a:fld>
            <a:endParaRPr lang="es"/>
          </a:p>
        </p:txBody>
      </p:sp>
    </p:spTree>
    <p:extLst>
      <p:ext uri="{BB962C8B-B14F-4D97-AF65-F5344CB8AC3E}">
        <p14:creationId xmlns:p14="http://schemas.microsoft.com/office/powerpoint/2010/main" val="1431605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rtl="0"/>
            <a:r>
              <a:rPr lang="es" b="0" i="0" u="none"/>
              <a:t>Ecosonda Monohaz</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8</a:t>
            </a:fld>
            <a:endParaRPr lang="es"/>
          </a:p>
        </p:txBody>
      </p:sp>
      <p:sp>
        <p:nvSpPr>
          <p:cNvPr id="6" name="TextBox 5"/>
          <p:cNvSpPr txBox="1"/>
          <p:nvPr/>
        </p:nvSpPr>
        <p:spPr>
          <a:xfrm>
            <a:off x="398678" y="3217333"/>
            <a:ext cx="4111413" cy="2308324"/>
          </a:xfrm>
          <a:prstGeom prst="rect">
            <a:avLst/>
          </a:prstGeom>
          <a:noFill/>
        </p:spPr>
        <p:txBody>
          <a:bodyPr wrap="square" rtlCol="0">
            <a:spAutoFit/>
          </a:bodyPr>
          <a:lstStyle/>
          <a:p>
            <a:pPr algn="l" rtl="0"/>
            <a:r>
              <a:rPr lang="es" b="0" i="0" u="none">
                <a:solidFill>
                  <a:schemeClr val="tx1">
                    <a:lumMod val="65000"/>
                    <a:lumOff val="35000"/>
                  </a:schemeClr>
                </a:solidFill>
              </a:rPr>
              <a:t>Mide el tiempo de viaje desde el sonar hasta el Fondo Marino reflejado. </a:t>
            </a:r>
          </a:p>
          <a:p>
            <a:endParaRPr lang="es" dirty="0">
              <a:solidFill>
                <a:schemeClr val="tx1">
                  <a:lumMod val="65000"/>
                  <a:lumOff val="35000"/>
                </a:schemeClr>
              </a:solidFill>
            </a:endParaRPr>
          </a:p>
          <a:p>
            <a:pPr algn="l" rtl="0"/>
            <a:r>
              <a:rPr lang="es" b="0" i="0" u="none">
                <a:solidFill>
                  <a:schemeClr val="tx1">
                    <a:lumMod val="65000"/>
                    <a:lumOff val="35000"/>
                  </a:schemeClr>
                </a:solidFill>
              </a:rPr>
              <a:t>El sistema típicamente hace «pings» varias veces por segundo. </a:t>
            </a:r>
          </a:p>
          <a:p>
            <a:endParaRPr lang="es" dirty="0">
              <a:solidFill>
                <a:schemeClr val="tx1">
                  <a:lumMod val="65000"/>
                  <a:lumOff val="35000"/>
                </a:schemeClr>
              </a:solidFill>
            </a:endParaRPr>
          </a:p>
          <a:p>
            <a:pPr algn="l" rtl="0"/>
            <a:r>
              <a:rPr lang="es" b="0" i="0" u="none">
                <a:solidFill>
                  <a:schemeClr val="tx1">
                    <a:lumMod val="65000"/>
                    <a:lumOff val="35000"/>
                  </a:schemeClr>
                </a:solidFill>
              </a:rPr>
              <a:t>Velocidad del Sonido * Tiempo = Distancia</a:t>
            </a:r>
          </a:p>
          <a:p>
            <a:endParaRPr lang="es" dirty="0">
              <a:solidFill>
                <a:schemeClr val="tx1">
                  <a:lumMod val="65000"/>
                  <a:lumOff val="35000"/>
                </a:schemeClr>
              </a:solidFill>
            </a:endParaRPr>
          </a:p>
        </p:txBody>
      </p:sp>
      <p:grpSp>
        <p:nvGrpSpPr>
          <p:cNvPr id="23" name="Group 22"/>
          <p:cNvGrpSpPr/>
          <p:nvPr/>
        </p:nvGrpSpPr>
        <p:grpSpPr>
          <a:xfrm>
            <a:off x="4991947" y="3217333"/>
            <a:ext cx="3542453" cy="2628054"/>
            <a:chOff x="5378027" y="3115733"/>
            <a:chExt cx="3644053" cy="2668694"/>
          </a:xfrm>
        </p:grpSpPr>
        <p:sp>
          <p:nvSpPr>
            <p:cNvPr id="8" name="Freeform 7"/>
            <p:cNvSpPr/>
            <p:nvPr/>
          </p:nvSpPr>
          <p:spPr>
            <a:xfrm>
              <a:off x="5378027" y="3115733"/>
              <a:ext cx="3644053" cy="149169"/>
            </a:xfrm>
            <a:custGeom>
              <a:avLst/>
              <a:gdLst>
                <a:gd name="connsiteX0" fmla="*/ 0 w 3644053"/>
                <a:gd name="connsiteY0" fmla="*/ 115147 h 149169"/>
                <a:gd name="connsiteX1" fmla="*/ 216746 w 3644053"/>
                <a:gd name="connsiteY1" fmla="*/ 81280 h 149169"/>
                <a:gd name="connsiteX2" fmla="*/ 453813 w 3644053"/>
                <a:gd name="connsiteY2" fmla="*/ 121920 h 149169"/>
                <a:gd name="connsiteX3" fmla="*/ 704426 w 3644053"/>
                <a:gd name="connsiteY3" fmla="*/ 101600 h 149169"/>
                <a:gd name="connsiteX4" fmla="*/ 941493 w 3644053"/>
                <a:gd name="connsiteY4" fmla="*/ 74507 h 149169"/>
                <a:gd name="connsiteX5" fmla="*/ 1131146 w 3644053"/>
                <a:gd name="connsiteY5" fmla="*/ 128694 h 149169"/>
                <a:gd name="connsiteX6" fmla="*/ 1408853 w 3644053"/>
                <a:gd name="connsiteY6" fmla="*/ 74507 h 149169"/>
                <a:gd name="connsiteX7" fmla="*/ 1747520 w 3644053"/>
                <a:gd name="connsiteY7" fmla="*/ 108374 h 149169"/>
                <a:gd name="connsiteX8" fmla="*/ 2120053 w 3644053"/>
                <a:gd name="connsiteY8" fmla="*/ 67734 h 149169"/>
                <a:gd name="connsiteX9" fmla="*/ 2472266 w 3644053"/>
                <a:gd name="connsiteY9" fmla="*/ 149014 h 149169"/>
                <a:gd name="connsiteX10" fmla="*/ 2804160 w 3644053"/>
                <a:gd name="connsiteY10" fmla="*/ 88054 h 149169"/>
                <a:gd name="connsiteX11" fmla="*/ 3054773 w 3644053"/>
                <a:gd name="connsiteY11" fmla="*/ 81280 h 149169"/>
                <a:gd name="connsiteX12" fmla="*/ 3244426 w 3644053"/>
                <a:gd name="connsiteY12" fmla="*/ 67734 h 149169"/>
                <a:gd name="connsiteX13" fmla="*/ 3481493 w 3644053"/>
                <a:gd name="connsiteY13" fmla="*/ 0 h 149169"/>
                <a:gd name="connsiteX14" fmla="*/ 3616960 w 3644053"/>
                <a:gd name="connsiteY14" fmla="*/ 67734 h 149169"/>
                <a:gd name="connsiteX15" fmla="*/ 3644053 w 3644053"/>
                <a:gd name="connsiteY15" fmla="*/ 74507 h 149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644053" h="149169">
                  <a:moveTo>
                    <a:pt x="0" y="115147"/>
                  </a:moveTo>
                  <a:cubicBezTo>
                    <a:pt x="70555" y="97649"/>
                    <a:pt x="141111" y="80151"/>
                    <a:pt x="216746" y="81280"/>
                  </a:cubicBezTo>
                  <a:cubicBezTo>
                    <a:pt x="292381" y="82409"/>
                    <a:pt x="372533" y="118533"/>
                    <a:pt x="453813" y="121920"/>
                  </a:cubicBezTo>
                  <a:cubicBezTo>
                    <a:pt x="535093" y="125307"/>
                    <a:pt x="623146" y="109502"/>
                    <a:pt x="704426" y="101600"/>
                  </a:cubicBezTo>
                  <a:cubicBezTo>
                    <a:pt x="785706" y="93698"/>
                    <a:pt x="870373" y="69991"/>
                    <a:pt x="941493" y="74507"/>
                  </a:cubicBezTo>
                  <a:cubicBezTo>
                    <a:pt x="1012613" y="79023"/>
                    <a:pt x="1053253" y="128694"/>
                    <a:pt x="1131146" y="128694"/>
                  </a:cubicBezTo>
                  <a:cubicBezTo>
                    <a:pt x="1209039" y="128694"/>
                    <a:pt x="1306124" y="77894"/>
                    <a:pt x="1408853" y="74507"/>
                  </a:cubicBezTo>
                  <a:cubicBezTo>
                    <a:pt x="1511582" y="71120"/>
                    <a:pt x="1628987" y="109503"/>
                    <a:pt x="1747520" y="108374"/>
                  </a:cubicBezTo>
                  <a:cubicBezTo>
                    <a:pt x="1866053" y="107245"/>
                    <a:pt x="1999262" y="60961"/>
                    <a:pt x="2120053" y="67734"/>
                  </a:cubicBezTo>
                  <a:cubicBezTo>
                    <a:pt x="2240844" y="74507"/>
                    <a:pt x="2358248" y="145627"/>
                    <a:pt x="2472266" y="149014"/>
                  </a:cubicBezTo>
                  <a:cubicBezTo>
                    <a:pt x="2586284" y="152401"/>
                    <a:pt x="2707076" y="99343"/>
                    <a:pt x="2804160" y="88054"/>
                  </a:cubicBezTo>
                  <a:cubicBezTo>
                    <a:pt x="2901244" y="76765"/>
                    <a:pt x="2981396" y="84667"/>
                    <a:pt x="3054773" y="81280"/>
                  </a:cubicBezTo>
                  <a:cubicBezTo>
                    <a:pt x="3128150" y="77893"/>
                    <a:pt x="3173306" y="81281"/>
                    <a:pt x="3244426" y="67734"/>
                  </a:cubicBezTo>
                  <a:cubicBezTo>
                    <a:pt x="3315546" y="54187"/>
                    <a:pt x="3419404" y="0"/>
                    <a:pt x="3481493" y="0"/>
                  </a:cubicBezTo>
                  <a:cubicBezTo>
                    <a:pt x="3543582" y="0"/>
                    <a:pt x="3589867" y="55316"/>
                    <a:pt x="3616960" y="67734"/>
                  </a:cubicBezTo>
                  <a:cubicBezTo>
                    <a:pt x="3644053" y="80152"/>
                    <a:pt x="3644053" y="77329"/>
                    <a:pt x="3644053" y="74507"/>
                  </a:cubicBezTo>
                </a:path>
              </a:pathLst>
            </a:custGeom>
            <a:noFill/>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9" name="Freeform 8"/>
            <p:cNvSpPr/>
            <p:nvPr/>
          </p:nvSpPr>
          <p:spPr>
            <a:xfrm>
              <a:off x="5405120" y="5540587"/>
              <a:ext cx="3616960" cy="243840"/>
            </a:xfrm>
            <a:custGeom>
              <a:avLst/>
              <a:gdLst>
                <a:gd name="connsiteX0" fmla="*/ 0 w 3616960"/>
                <a:gd name="connsiteY0" fmla="*/ 149013 h 243840"/>
                <a:gd name="connsiteX1" fmla="*/ 60960 w 3616960"/>
                <a:gd name="connsiteY1" fmla="*/ 108373 h 243840"/>
                <a:gd name="connsiteX2" fmla="*/ 81280 w 3616960"/>
                <a:gd name="connsiteY2" fmla="*/ 94826 h 243840"/>
                <a:gd name="connsiteX3" fmla="*/ 101600 w 3616960"/>
                <a:gd name="connsiteY3" fmla="*/ 74506 h 243840"/>
                <a:gd name="connsiteX4" fmla="*/ 128693 w 3616960"/>
                <a:gd name="connsiteY4" fmla="*/ 67733 h 243840"/>
                <a:gd name="connsiteX5" fmla="*/ 176107 w 3616960"/>
                <a:gd name="connsiteY5" fmla="*/ 40640 h 243840"/>
                <a:gd name="connsiteX6" fmla="*/ 203200 w 3616960"/>
                <a:gd name="connsiteY6" fmla="*/ 27093 h 243840"/>
                <a:gd name="connsiteX7" fmla="*/ 243840 w 3616960"/>
                <a:gd name="connsiteY7" fmla="*/ 6773 h 243840"/>
                <a:gd name="connsiteX8" fmla="*/ 318347 w 3616960"/>
                <a:gd name="connsiteY8" fmla="*/ 0 h 243840"/>
                <a:gd name="connsiteX9" fmla="*/ 419947 w 3616960"/>
                <a:gd name="connsiteY9" fmla="*/ 6773 h 243840"/>
                <a:gd name="connsiteX10" fmla="*/ 447040 w 3616960"/>
                <a:gd name="connsiteY10" fmla="*/ 13546 h 243840"/>
                <a:gd name="connsiteX11" fmla="*/ 487680 w 3616960"/>
                <a:gd name="connsiteY11" fmla="*/ 40640 h 243840"/>
                <a:gd name="connsiteX12" fmla="*/ 508000 w 3616960"/>
                <a:gd name="connsiteY12" fmla="*/ 47413 h 243840"/>
                <a:gd name="connsiteX13" fmla="*/ 541867 w 3616960"/>
                <a:gd name="connsiteY13" fmla="*/ 60960 h 243840"/>
                <a:gd name="connsiteX14" fmla="*/ 609600 w 3616960"/>
                <a:gd name="connsiteY14" fmla="*/ 67733 h 243840"/>
                <a:gd name="connsiteX15" fmla="*/ 826347 w 3616960"/>
                <a:gd name="connsiteY15" fmla="*/ 81280 h 243840"/>
                <a:gd name="connsiteX16" fmla="*/ 982133 w 3616960"/>
                <a:gd name="connsiteY16" fmla="*/ 81280 h 243840"/>
                <a:gd name="connsiteX17" fmla="*/ 1002453 w 3616960"/>
                <a:gd name="connsiteY17" fmla="*/ 67733 h 243840"/>
                <a:gd name="connsiteX18" fmla="*/ 1022773 w 3616960"/>
                <a:gd name="connsiteY18" fmla="*/ 60960 h 243840"/>
                <a:gd name="connsiteX19" fmla="*/ 1049867 w 3616960"/>
                <a:gd name="connsiteY19" fmla="*/ 54186 h 243840"/>
                <a:gd name="connsiteX20" fmla="*/ 1070187 w 3616960"/>
                <a:gd name="connsiteY20" fmla="*/ 47413 h 243840"/>
                <a:gd name="connsiteX21" fmla="*/ 1117600 w 3616960"/>
                <a:gd name="connsiteY21" fmla="*/ 40640 h 243840"/>
                <a:gd name="connsiteX22" fmla="*/ 1334347 w 3616960"/>
                <a:gd name="connsiteY22" fmla="*/ 47413 h 243840"/>
                <a:gd name="connsiteX23" fmla="*/ 1374987 w 3616960"/>
                <a:gd name="connsiteY23" fmla="*/ 60960 h 243840"/>
                <a:gd name="connsiteX24" fmla="*/ 1395307 w 3616960"/>
                <a:gd name="connsiteY24" fmla="*/ 67733 h 243840"/>
                <a:gd name="connsiteX25" fmla="*/ 1415627 w 3616960"/>
                <a:gd name="connsiteY25" fmla="*/ 74506 h 243840"/>
                <a:gd name="connsiteX26" fmla="*/ 1442720 w 3616960"/>
                <a:gd name="connsiteY26" fmla="*/ 81280 h 243840"/>
                <a:gd name="connsiteX27" fmla="*/ 1476587 w 3616960"/>
                <a:gd name="connsiteY27" fmla="*/ 94826 h 243840"/>
                <a:gd name="connsiteX28" fmla="*/ 1551093 w 3616960"/>
                <a:gd name="connsiteY28" fmla="*/ 108373 h 243840"/>
                <a:gd name="connsiteX29" fmla="*/ 1673013 w 3616960"/>
                <a:gd name="connsiteY29" fmla="*/ 121920 h 243840"/>
                <a:gd name="connsiteX30" fmla="*/ 1700107 w 3616960"/>
                <a:gd name="connsiteY30" fmla="*/ 128693 h 243840"/>
                <a:gd name="connsiteX31" fmla="*/ 2079413 w 3616960"/>
                <a:gd name="connsiteY31" fmla="*/ 142240 h 243840"/>
                <a:gd name="connsiteX32" fmla="*/ 2133600 w 3616960"/>
                <a:gd name="connsiteY32" fmla="*/ 149013 h 243840"/>
                <a:gd name="connsiteX33" fmla="*/ 2174240 w 3616960"/>
                <a:gd name="connsiteY33" fmla="*/ 162560 h 243840"/>
                <a:gd name="connsiteX34" fmla="*/ 2208107 w 3616960"/>
                <a:gd name="connsiteY34" fmla="*/ 169333 h 243840"/>
                <a:gd name="connsiteX35" fmla="*/ 2228427 w 3616960"/>
                <a:gd name="connsiteY35" fmla="*/ 176106 h 243840"/>
                <a:gd name="connsiteX36" fmla="*/ 2309707 w 3616960"/>
                <a:gd name="connsiteY36" fmla="*/ 182880 h 243840"/>
                <a:gd name="connsiteX37" fmla="*/ 2377440 w 3616960"/>
                <a:gd name="connsiteY37" fmla="*/ 189653 h 243840"/>
                <a:gd name="connsiteX38" fmla="*/ 2411307 w 3616960"/>
                <a:gd name="connsiteY38" fmla="*/ 196426 h 243840"/>
                <a:gd name="connsiteX39" fmla="*/ 2519680 w 3616960"/>
                <a:gd name="connsiteY39" fmla="*/ 209973 h 243840"/>
                <a:gd name="connsiteX40" fmla="*/ 2594187 w 3616960"/>
                <a:gd name="connsiteY40" fmla="*/ 230293 h 243840"/>
                <a:gd name="connsiteX41" fmla="*/ 2614507 w 3616960"/>
                <a:gd name="connsiteY41" fmla="*/ 237066 h 243840"/>
                <a:gd name="connsiteX42" fmla="*/ 2655147 w 3616960"/>
                <a:gd name="connsiteY42" fmla="*/ 243840 h 243840"/>
                <a:gd name="connsiteX43" fmla="*/ 2756747 w 3616960"/>
                <a:gd name="connsiteY43" fmla="*/ 237066 h 243840"/>
                <a:gd name="connsiteX44" fmla="*/ 2810933 w 3616960"/>
                <a:gd name="connsiteY44" fmla="*/ 223520 h 243840"/>
                <a:gd name="connsiteX45" fmla="*/ 2831253 w 3616960"/>
                <a:gd name="connsiteY45" fmla="*/ 216746 h 243840"/>
                <a:gd name="connsiteX46" fmla="*/ 3000587 w 3616960"/>
                <a:gd name="connsiteY46" fmla="*/ 209973 h 243840"/>
                <a:gd name="connsiteX47" fmla="*/ 3142827 w 3616960"/>
                <a:gd name="connsiteY47" fmla="*/ 203200 h 243840"/>
                <a:gd name="connsiteX48" fmla="*/ 3163147 w 3616960"/>
                <a:gd name="connsiteY48" fmla="*/ 196426 h 243840"/>
                <a:gd name="connsiteX49" fmla="*/ 3183467 w 3616960"/>
                <a:gd name="connsiteY49" fmla="*/ 182880 h 243840"/>
                <a:gd name="connsiteX50" fmla="*/ 3210560 w 3616960"/>
                <a:gd name="connsiteY50" fmla="*/ 176106 h 243840"/>
                <a:gd name="connsiteX51" fmla="*/ 3230880 w 3616960"/>
                <a:gd name="connsiteY51" fmla="*/ 162560 h 243840"/>
                <a:gd name="connsiteX52" fmla="*/ 3305387 w 3616960"/>
                <a:gd name="connsiteY52" fmla="*/ 142240 h 243840"/>
                <a:gd name="connsiteX53" fmla="*/ 3413760 w 3616960"/>
                <a:gd name="connsiteY53" fmla="*/ 135466 h 243840"/>
                <a:gd name="connsiteX54" fmla="*/ 3461173 w 3616960"/>
                <a:gd name="connsiteY54" fmla="*/ 121920 h 243840"/>
                <a:gd name="connsiteX55" fmla="*/ 3488267 w 3616960"/>
                <a:gd name="connsiteY55" fmla="*/ 108373 h 243840"/>
                <a:gd name="connsiteX56" fmla="*/ 3508587 w 3616960"/>
                <a:gd name="connsiteY56" fmla="*/ 94826 h 243840"/>
                <a:gd name="connsiteX57" fmla="*/ 3616960 w 3616960"/>
                <a:gd name="connsiteY57" fmla="*/ 94826 h 24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3616960" h="243840">
                  <a:moveTo>
                    <a:pt x="0" y="149013"/>
                  </a:moveTo>
                  <a:lnTo>
                    <a:pt x="60960" y="108373"/>
                  </a:lnTo>
                  <a:cubicBezTo>
                    <a:pt x="67733" y="103857"/>
                    <a:pt x="75524" y="100582"/>
                    <a:pt x="81280" y="94826"/>
                  </a:cubicBezTo>
                  <a:cubicBezTo>
                    <a:pt x="88053" y="88053"/>
                    <a:pt x="93283" y="79258"/>
                    <a:pt x="101600" y="74506"/>
                  </a:cubicBezTo>
                  <a:cubicBezTo>
                    <a:pt x="109682" y="69887"/>
                    <a:pt x="119662" y="69991"/>
                    <a:pt x="128693" y="67733"/>
                  </a:cubicBezTo>
                  <a:cubicBezTo>
                    <a:pt x="210557" y="26801"/>
                    <a:pt x="109100" y="78929"/>
                    <a:pt x="176107" y="40640"/>
                  </a:cubicBezTo>
                  <a:cubicBezTo>
                    <a:pt x="184874" y="35630"/>
                    <a:pt x="194433" y="32103"/>
                    <a:pt x="203200" y="27093"/>
                  </a:cubicBezTo>
                  <a:cubicBezTo>
                    <a:pt x="221087" y="16872"/>
                    <a:pt x="223142" y="9730"/>
                    <a:pt x="243840" y="6773"/>
                  </a:cubicBezTo>
                  <a:cubicBezTo>
                    <a:pt x="268527" y="3246"/>
                    <a:pt x="293511" y="2258"/>
                    <a:pt x="318347" y="0"/>
                  </a:cubicBezTo>
                  <a:cubicBezTo>
                    <a:pt x="352214" y="2258"/>
                    <a:pt x="386192" y="3220"/>
                    <a:pt x="419947" y="6773"/>
                  </a:cubicBezTo>
                  <a:cubicBezTo>
                    <a:pt x="429205" y="7747"/>
                    <a:pt x="438714" y="9383"/>
                    <a:pt x="447040" y="13546"/>
                  </a:cubicBezTo>
                  <a:cubicBezTo>
                    <a:pt x="461602" y="20827"/>
                    <a:pt x="472234" y="35492"/>
                    <a:pt x="487680" y="40640"/>
                  </a:cubicBezTo>
                  <a:cubicBezTo>
                    <a:pt x="494453" y="42898"/>
                    <a:pt x="501315" y="44906"/>
                    <a:pt x="508000" y="47413"/>
                  </a:cubicBezTo>
                  <a:cubicBezTo>
                    <a:pt x="519385" y="51682"/>
                    <a:pt x="529944" y="58575"/>
                    <a:pt x="541867" y="60960"/>
                  </a:cubicBezTo>
                  <a:cubicBezTo>
                    <a:pt x="564117" y="65410"/>
                    <a:pt x="587065" y="65082"/>
                    <a:pt x="609600" y="67733"/>
                  </a:cubicBezTo>
                  <a:cubicBezTo>
                    <a:pt x="746488" y="83837"/>
                    <a:pt x="522337" y="69118"/>
                    <a:pt x="826347" y="81280"/>
                  </a:cubicBezTo>
                  <a:cubicBezTo>
                    <a:pt x="885653" y="101048"/>
                    <a:pt x="864270" y="96654"/>
                    <a:pt x="982133" y="81280"/>
                  </a:cubicBezTo>
                  <a:cubicBezTo>
                    <a:pt x="990205" y="80227"/>
                    <a:pt x="995172" y="71374"/>
                    <a:pt x="1002453" y="67733"/>
                  </a:cubicBezTo>
                  <a:cubicBezTo>
                    <a:pt x="1008839" y="64540"/>
                    <a:pt x="1015908" y="62921"/>
                    <a:pt x="1022773" y="60960"/>
                  </a:cubicBezTo>
                  <a:cubicBezTo>
                    <a:pt x="1031724" y="58403"/>
                    <a:pt x="1040916" y="56743"/>
                    <a:pt x="1049867" y="54186"/>
                  </a:cubicBezTo>
                  <a:cubicBezTo>
                    <a:pt x="1056732" y="52225"/>
                    <a:pt x="1063186" y="48813"/>
                    <a:pt x="1070187" y="47413"/>
                  </a:cubicBezTo>
                  <a:cubicBezTo>
                    <a:pt x="1085842" y="44282"/>
                    <a:pt x="1101796" y="42898"/>
                    <a:pt x="1117600" y="40640"/>
                  </a:cubicBezTo>
                  <a:cubicBezTo>
                    <a:pt x="1189849" y="42898"/>
                    <a:pt x="1262287" y="41724"/>
                    <a:pt x="1334347" y="47413"/>
                  </a:cubicBezTo>
                  <a:cubicBezTo>
                    <a:pt x="1348582" y="48537"/>
                    <a:pt x="1361440" y="56444"/>
                    <a:pt x="1374987" y="60960"/>
                  </a:cubicBezTo>
                  <a:lnTo>
                    <a:pt x="1395307" y="67733"/>
                  </a:lnTo>
                  <a:cubicBezTo>
                    <a:pt x="1402080" y="69991"/>
                    <a:pt x="1408701" y="72774"/>
                    <a:pt x="1415627" y="74506"/>
                  </a:cubicBezTo>
                  <a:cubicBezTo>
                    <a:pt x="1424658" y="76764"/>
                    <a:pt x="1433889" y="78336"/>
                    <a:pt x="1442720" y="81280"/>
                  </a:cubicBezTo>
                  <a:cubicBezTo>
                    <a:pt x="1454255" y="85125"/>
                    <a:pt x="1464941" y="91332"/>
                    <a:pt x="1476587" y="94826"/>
                  </a:cubicBezTo>
                  <a:cubicBezTo>
                    <a:pt x="1487204" y="98011"/>
                    <a:pt x="1542897" y="107202"/>
                    <a:pt x="1551093" y="108373"/>
                  </a:cubicBezTo>
                  <a:cubicBezTo>
                    <a:pt x="1595824" y="114763"/>
                    <a:pt x="1627021" y="117320"/>
                    <a:pt x="1673013" y="121920"/>
                  </a:cubicBezTo>
                  <a:cubicBezTo>
                    <a:pt x="1682044" y="124178"/>
                    <a:pt x="1690924" y="127163"/>
                    <a:pt x="1700107" y="128693"/>
                  </a:cubicBezTo>
                  <a:cubicBezTo>
                    <a:pt x="1815640" y="147948"/>
                    <a:pt x="2011291" y="140821"/>
                    <a:pt x="2079413" y="142240"/>
                  </a:cubicBezTo>
                  <a:cubicBezTo>
                    <a:pt x="2097475" y="144498"/>
                    <a:pt x="2115801" y="145199"/>
                    <a:pt x="2133600" y="149013"/>
                  </a:cubicBezTo>
                  <a:cubicBezTo>
                    <a:pt x="2147563" y="152005"/>
                    <a:pt x="2160238" y="159760"/>
                    <a:pt x="2174240" y="162560"/>
                  </a:cubicBezTo>
                  <a:cubicBezTo>
                    <a:pt x="2185529" y="164818"/>
                    <a:pt x="2196938" y="166541"/>
                    <a:pt x="2208107" y="169333"/>
                  </a:cubicBezTo>
                  <a:cubicBezTo>
                    <a:pt x="2215034" y="171065"/>
                    <a:pt x="2221350" y="175162"/>
                    <a:pt x="2228427" y="176106"/>
                  </a:cubicBezTo>
                  <a:cubicBezTo>
                    <a:pt x="2255376" y="179699"/>
                    <a:pt x="2282631" y="180419"/>
                    <a:pt x="2309707" y="182880"/>
                  </a:cubicBezTo>
                  <a:cubicBezTo>
                    <a:pt x="2332304" y="184934"/>
                    <a:pt x="2354949" y="186654"/>
                    <a:pt x="2377440" y="189653"/>
                  </a:cubicBezTo>
                  <a:cubicBezTo>
                    <a:pt x="2388852" y="191174"/>
                    <a:pt x="2399951" y="194533"/>
                    <a:pt x="2411307" y="196426"/>
                  </a:cubicBezTo>
                  <a:cubicBezTo>
                    <a:pt x="2491316" y="209761"/>
                    <a:pt x="2427029" y="196738"/>
                    <a:pt x="2519680" y="209973"/>
                  </a:cubicBezTo>
                  <a:cubicBezTo>
                    <a:pt x="2553192" y="214760"/>
                    <a:pt x="2560433" y="219042"/>
                    <a:pt x="2594187" y="230293"/>
                  </a:cubicBezTo>
                  <a:cubicBezTo>
                    <a:pt x="2600960" y="232551"/>
                    <a:pt x="2607464" y="235892"/>
                    <a:pt x="2614507" y="237066"/>
                  </a:cubicBezTo>
                  <a:lnTo>
                    <a:pt x="2655147" y="243840"/>
                  </a:lnTo>
                  <a:cubicBezTo>
                    <a:pt x="2689014" y="241582"/>
                    <a:pt x="2723090" y="241456"/>
                    <a:pt x="2756747" y="237066"/>
                  </a:cubicBezTo>
                  <a:cubicBezTo>
                    <a:pt x="2775208" y="234658"/>
                    <a:pt x="2793271" y="229408"/>
                    <a:pt x="2810933" y="223520"/>
                  </a:cubicBezTo>
                  <a:cubicBezTo>
                    <a:pt x="2817706" y="221262"/>
                    <a:pt x="2824131" y="217255"/>
                    <a:pt x="2831253" y="216746"/>
                  </a:cubicBezTo>
                  <a:cubicBezTo>
                    <a:pt x="2887599" y="212721"/>
                    <a:pt x="2944151" y="212427"/>
                    <a:pt x="3000587" y="209973"/>
                  </a:cubicBezTo>
                  <a:lnTo>
                    <a:pt x="3142827" y="203200"/>
                  </a:lnTo>
                  <a:cubicBezTo>
                    <a:pt x="3149600" y="200942"/>
                    <a:pt x="3156761" y="199619"/>
                    <a:pt x="3163147" y="196426"/>
                  </a:cubicBezTo>
                  <a:cubicBezTo>
                    <a:pt x="3170428" y="192785"/>
                    <a:pt x="3175985" y="186087"/>
                    <a:pt x="3183467" y="182880"/>
                  </a:cubicBezTo>
                  <a:cubicBezTo>
                    <a:pt x="3192023" y="179213"/>
                    <a:pt x="3201529" y="178364"/>
                    <a:pt x="3210560" y="176106"/>
                  </a:cubicBezTo>
                  <a:cubicBezTo>
                    <a:pt x="3217333" y="171591"/>
                    <a:pt x="3223441" y="165866"/>
                    <a:pt x="3230880" y="162560"/>
                  </a:cubicBezTo>
                  <a:cubicBezTo>
                    <a:pt x="3248227" y="154850"/>
                    <a:pt x="3285103" y="144172"/>
                    <a:pt x="3305387" y="142240"/>
                  </a:cubicBezTo>
                  <a:cubicBezTo>
                    <a:pt x="3341419" y="138808"/>
                    <a:pt x="3377636" y="137724"/>
                    <a:pt x="3413760" y="135466"/>
                  </a:cubicBezTo>
                  <a:cubicBezTo>
                    <a:pt x="3427507" y="132029"/>
                    <a:pt x="3447570" y="127750"/>
                    <a:pt x="3461173" y="121920"/>
                  </a:cubicBezTo>
                  <a:cubicBezTo>
                    <a:pt x="3470454" y="117943"/>
                    <a:pt x="3479500" y="113383"/>
                    <a:pt x="3488267" y="108373"/>
                  </a:cubicBezTo>
                  <a:cubicBezTo>
                    <a:pt x="3495335" y="104334"/>
                    <a:pt x="3500491" y="95678"/>
                    <a:pt x="3508587" y="94826"/>
                  </a:cubicBezTo>
                  <a:cubicBezTo>
                    <a:pt x="3544513" y="91044"/>
                    <a:pt x="3580836" y="94826"/>
                    <a:pt x="3616960" y="94826"/>
                  </a:cubicBezTo>
                </a:path>
              </a:pathLst>
            </a:custGeom>
            <a:noFill/>
            <a:ln>
              <a:solidFill>
                <a:schemeClr val="accent4">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cxnSp>
          <p:nvCxnSpPr>
            <p:cNvPr id="11" name="Straight Connector 10"/>
            <p:cNvCxnSpPr/>
            <p:nvPr/>
          </p:nvCxnSpPr>
          <p:spPr>
            <a:xfrm>
              <a:off x="5716365" y="3222689"/>
              <a:ext cx="13547" cy="235027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5902632" y="3227610"/>
              <a:ext cx="13547" cy="235027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114542" y="3244379"/>
              <a:ext cx="13547" cy="235027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a:off x="6320801" y="3264471"/>
              <a:ext cx="13547" cy="235027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527060" y="3239536"/>
              <a:ext cx="13547" cy="235027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6718650" y="3225990"/>
              <a:ext cx="13547" cy="235027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6921610" y="3264471"/>
              <a:ext cx="13547" cy="235027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grpSp>
      <p:pic>
        <p:nvPicPr>
          <p:cNvPr id="2" name="Picture 1"/>
          <p:cNvPicPr>
            <a:picLocks noChangeAspect="1"/>
          </p:cNvPicPr>
          <p:nvPr/>
        </p:nvPicPr>
        <p:blipFill>
          <a:blip r:embed="rId2"/>
          <a:stretch>
            <a:fillRect/>
          </a:stretch>
        </p:blipFill>
        <p:spPr>
          <a:xfrm flipH="1">
            <a:off x="5608554" y="2008132"/>
            <a:ext cx="1679522" cy="1490134"/>
          </a:xfrm>
          <a:prstGeom prst="rect">
            <a:avLst/>
          </a:prstGeom>
        </p:spPr>
      </p:pic>
      <p:sp>
        <p:nvSpPr>
          <p:cNvPr id="25" name="TextBox 24"/>
          <p:cNvSpPr txBox="1"/>
          <p:nvPr/>
        </p:nvSpPr>
        <p:spPr>
          <a:xfrm>
            <a:off x="5214924" y="5711777"/>
            <a:ext cx="1290738" cy="307777"/>
          </a:xfrm>
          <a:prstGeom prst="rect">
            <a:avLst/>
          </a:prstGeom>
          <a:noFill/>
        </p:spPr>
        <p:txBody>
          <a:bodyPr wrap="none" rtlCol="0">
            <a:spAutoFit/>
          </a:bodyPr>
          <a:lstStyle/>
          <a:p>
            <a:pPr algn="l" rtl="0"/>
            <a:r>
              <a:rPr lang="es" sz="1400" b="0" i="0" u="none">
                <a:solidFill>
                  <a:schemeClr val="tx1">
                    <a:lumMod val="65000"/>
                    <a:lumOff val="35000"/>
                  </a:schemeClr>
                </a:solidFill>
              </a:rPr>
              <a:t>Pulsos de Sonido</a:t>
            </a:r>
          </a:p>
        </p:txBody>
      </p:sp>
      <p:sp>
        <p:nvSpPr>
          <p:cNvPr id="26" name="TextBox 25"/>
          <p:cNvSpPr txBox="1"/>
          <p:nvPr/>
        </p:nvSpPr>
        <p:spPr>
          <a:xfrm>
            <a:off x="7728374" y="5845387"/>
            <a:ext cx="889987" cy="338554"/>
          </a:xfrm>
          <a:prstGeom prst="rect">
            <a:avLst/>
          </a:prstGeom>
          <a:noFill/>
        </p:spPr>
        <p:txBody>
          <a:bodyPr wrap="none" rtlCol="0">
            <a:spAutoFit/>
          </a:bodyPr>
          <a:lstStyle/>
          <a:p>
            <a:pPr algn="l" rtl="0"/>
            <a:r>
              <a:rPr lang="es" sz="1600" b="0" i="0" u="none">
                <a:solidFill>
                  <a:schemeClr val="tx1">
                    <a:lumMod val="65000"/>
                    <a:lumOff val="35000"/>
                  </a:schemeClr>
                </a:solidFill>
              </a:rPr>
              <a:t>Fondo Marino</a:t>
            </a:r>
          </a:p>
        </p:txBody>
      </p:sp>
      <p:sp>
        <p:nvSpPr>
          <p:cNvPr id="27" name="Rectangle 26"/>
          <p:cNvSpPr/>
          <p:nvPr/>
        </p:nvSpPr>
        <p:spPr>
          <a:xfrm>
            <a:off x="6630436" y="2680659"/>
            <a:ext cx="491413" cy="198120"/>
          </a:xfrm>
          <a:prstGeom prst="rect">
            <a:avLst/>
          </a:prstGeom>
          <a:solidFill>
            <a:schemeClr val="bg2"/>
          </a:solidFill>
          <a:ln>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r>
              <a:rPr lang="es" sz="500" b="0" i="0" u="none"/>
              <a:t>HYPACK</a:t>
            </a:r>
          </a:p>
        </p:txBody>
      </p:sp>
      <p:sp>
        <p:nvSpPr>
          <p:cNvPr id="5" name="Rectangle 4"/>
          <p:cNvSpPr/>
          <p:nvPr/>
        </p:nvSpPr>
        <p:spPr>
          <a:xfrm>
            <a:off x="347472" y="1681237"/>
            <a:ext cx="4572000" cy="1200329"/>
          </a:xfrm>
          <a:prstGeom prst="rect">
            <a:avLst/>
          </a:prstGeom>
        </p:spPr>
        <p:txBody>
          <a:bodyPr>
            <a:spAutoFit/>
          </a:bodyPr>
          <a:lstStyle/>
          <a:p>
            <a:pPr algn="l" rtl="0"/>
            <a:r>
              <a:rPr lang="es" b="0" i="0" u="none">
                <a:solidFill>
                  <a:schemeClr val="tx1">
                    <a:lumMod val="65000"/>
                    <a:lumOff val="35000"/>
                  </a:schemeClr>
                </a:solidFill>
              </a:rPr>
              <a:t>El Monohaz puede solo tomar una medición a la vez, de ahi lo de Monohaz. </a:t>
            </a:r>
          </a:p>
          <a:p>
            <a:endParaRPr lang="es" dirty="0">
              <a:solidFill>
                <a:schemeClr val="tx1">
                  <a:lumMod val="65000"/>
                  <a:lumOff val="35000"/>
                </a:schemeClr>
              </a:solidFill>
            </a:endParaRPr>
          </a:p>
          <a:p>
            <a:pPr algn="l" rtl="0"/>
            <a:r>
              <a:rPr lang="es" b="0" i="0" u="none">
                <a:solidFill>
                  <a:schemeClr val="tx1">
                    <a:lumMod val="65000"/>
                    <a:lumOff val="35000"/>
                  </a:schemeClr>
                </a:solidFill>
              </a:rPr>
              <a:t>Sondea donde usted está.</a:t>
            </a:r>
          </a:p>
        </p:txBody>
      </p:sp>
    </p:spTree>
    <p:extLst>
      <p:ext uri="{BB962C8B-B14F-4D97-AF65-F5344CB8AC3E}">
        <p14:creationId xmlns:p14="http://schemas.microsoft.com/office/powerpoint/2010/main" val="311965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Monohaz - Características del Haz</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9</a:t>
            </a:fld>
            <a:endParaRPr lang="es"/>
          </a:p>
        </p:txBody>
      </p:sp>
      <p:pic>
        <p:nvPicPr>
          <p:cNvPr id="4" name="Picture 3"/>
          <p:cNvPicPr>
            <a:picLocks noChangeAspect="1"/>
          </p:cNvPicPr>
          <p:nvPr/>
        </p:nvPicPr>
        <p:blipFill>
          <a:blip r:embed="rId2"/>
          <a:stretch>
            <a:fillRect/>
          </a:stretch>
        </p:blipFill>
        <p:spPr>
          <a:xfrm>
            <a:off x="1544319" y="2062058"/>
            <a:ext cx="7109037" cy="3764490"/>
          </a:xfrm>
          <a:prstGeom prst="rect">
            <a:avLst/>
          </a:prstGeom>
        </p:spPr>
      </p:pic>
      <p:sp>
        <p:nvSpPr>
          <p:cNvPr id="5" name="TextBox 4"/>
          <p:cNvSpPr txBox="1"/>
          <p:nvPr/>
        </p:nvSpPr>
        <p:spPr>
          <a:xfrm>
            <a:off x="482939" y="1274690"/>
            <a:ext cx="6393204" cy="923330"/>
          </a:xfrm>
          <a:prstGeom prst="rect">
            <a:avLst/>
          </a:prstGeom>
          <a:noFill/>
        </p:spPr>
        <p:txBody>
          <a:bodyPr wrap="square" rtlCol="0">
            <a:spAutoFit/>
          </a:bodyPr>
          <a:lstStyle/>
          <a:p>
            <a:pPr algn="l" rtl="0"/>
            <a:r>
              <a:rPr lang="es" b="0" i="0" u="none">
                <a:solidFill>
                  <a:schemeClr val="tx1">
                    <a:lumMod val="65000"/>
                    <a:lumOff val="35000"/>
                  </a:schemeClr>
                </a:solidFill>
              </a:rPr>
              <a:t>A medida que el ancho del haz aumenta la huella en el fondo marino aumenta también El sondaje es el retorno más fuerte dentro de esa área</a:t>
            </a:r>
          </a:p>
        </p:txBody>
      </p:sp>
      <p:graphicFrame>
        <p:nvGraphicFramePr>
          <p:cNvPr id="6" name="Table 5"/>
          <p:cNvGraphicFramePr>
            <a:graphicFrameLocks noGrp="1"/>
          </p:cNvGraphicFramePr>
          <p:nvPr>
            <p:extLst/>
          </p:nvPr>
        </p:nvGraphicFramePr>
        <p:xfrm>
          <a:off x="482939" y="2826808"/>
          <a:ext cx="1828800" cy="731520"/>
        </p:xfrm>
        <a:graphic>
          <a:graphicData uri="http://schemas.openxmlformats.org/drawingml/2006/table">
            <a:tbl>
              <a:tblPr>
                <a:tableStyleId>{5C22544A-7EE6-4342-B048-85BDC9FD1C3A}</a:tableStyleId>
              </a:tblPr>
              <a:tblGrid>
                <a:gridCol w="609600">
                  <a:extLst>
                    <a:ext uri="{9D8B030D-6E8A-4147-A177-3AD203B41FA5}">
                      <a16:colId xmlns="" xmlns:a16="http://schemas.microsoft.com/office/drawing/2014/main" val="20000"/>
                    </a:ext>
                  </a:extLst>
                </a:gridCol>
                <a:gridCol w="609600">
                  <a:extLst>
                    <a:ext uri="{9D8B030D-6E8A-4147-A177-3AD203B41FA5}">
                      <a16:colId xmlns="" xmlns:a16="http://schemas.microsoft.com/office/drawing/2014/main" val="20001"/>
                    </a:ext>
                  </a:extLst>
                </a:gridCol>
                <a:gridCol w="609600">
                  <a:extLst>
                    <a:ext uri="{9D8B030D-6E8A-4147-A177-3AD203B41FA5}">
                      <a16:colId xmlns="" xmlns:a16="http://schemas.microsoft.com/office/drawing/2014/main" val="20002"/>
                    </a:ext>
                  </a:extLst>
                </a:gridCol>
              </a:tblGrid>
              <a:tr h="182880">
                <a:tc>
                  <a:txBody>
                    <a:bodyPr/>
                    <a:lstStyle/>
                    <a:p>
                      <a:pPr algn="l" rtl="0" fontAlgn="b"/>
                      <a:endParaRPr lang="es" sz="1100" b="0" i="0" u="none" strike="noStrike" dirty="0">
                        <a:solidFill>
                          <a:srgbClr val="000000"/>
                        </a:solidFill>
                        <a:effectLst/>
                        <a:latin typeface="Calibri" panose="020F0502020204030204" pitchFamily="34" charset="0"/>
                      </a:endParaRPr>
                    </a:p>
                  </a:txBody>
                  <a:tcPr marL="7620" marR="7620" marT="7620" marB="0" anchor="b"/>
                </a:tc>
                <a:tc>
                  <a:txBody>
                    <a:bodyPr/>
                    <a:lstStyle/>
                    <a:p>
                      <a:pPr algn="r" rtl="0" fontAlgn="b"/>
                      <a:r>
                        <a:rPr lang="es" sz="1100" b="0" i="0" u="none" strike="noStrike">
                          <a:effectLst/>
                        </a:rPr>
                        <a:t>20’ </a:t>
                      </a:r>
                      <a:endParaRPr lang="es" sz="1100" b="0" i="0" u="none" strike="noStrike" dirty="0">
                        <a:solidFill>
                          <a:srgbClr val="000000"/>
                        </a:solidFill>
                        <a:effectLst/>
                        <a:latin typeface="Calibri" panose="020F0502020204030204" pitchFamily="34" charset="0"/>
                      </a:endParaRPr>
                    </a:p>
                  </a:txBody>
                  <a:tcPr marL="7620" marR="7620" marT="7620" marB="0" anchor="b"/>
                </a:tc>
                <a:tc>
                  <a:txBody>
                    <a:bodyPr/>
                    <a:lstStyle/>
                    <a:p>
                      <a:pPr algn="r" rtl="0" fontAlgn="b"/>
                      <a:r>
                        <a:rPr lang="es" sz="1100" b="0" i="0" u="none" strike="noStrike">
                          <a:effectLst/>
                        </a:rPr>
                        <a:t>40’</a:t>
                      </a:r>
                      <a:endParaRPr lang="es" sz="1100" b="0"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 xmlns:a16="http://schemas.microsoft.com/office/drawing/2014/main" val="10000"/>
                  </a:ext>
                </a:extLst>
              </a:tr>
              <a:tr h="182880">
                <a:tc>
                  <a:txBody>
                    <a:bodyPr/>
                    <a:lstStyle/>
                    <a:p>
                      <a:pPr algn="r" rtl="0" fontAlgn="b"/>
                      <a:r>
                        <a:rPr lang="es" sz="1100" b="0" i="0" u="none" strike="noStrike">
                          <a:effectLst/>
                        </a:rPr>
                        <a:t>3 grados</a:t>
                      </a:r>
                      <a:endParaRPr lang="es" sz="1100" b="0" i="0" u="none" strike="noStrike" dirty="0">
                        <a:solidFill>
                          <a:srgbClr val="000000"/>
                        </a:solidFill>
                        <a:effectLst/>
                        <a:latin typeface="Calibri" panose="020F0502020204030204" pitchFamily="34" charset="0"/>
                      </a:endParaRPr>
                    </a:p>
                  </a:txBody>
                  <a:tcPr marL="7620" marR="7620" marT="7620" marB="0" anchor="b"/>
                </a:tc>
                <a:tc>
                  <a:txBody>
                    <a:bodyPr/>
                    <a:lstStyle/>
                    <a:p>
                      <a:pPr algn="r" rtl="0" fontAlgn="b"/>
                      <a:r>
                        <a:rPr lang="es" sz="1100" b="0" i="0" u="none" strike="noStrike">
                          <a:effectLst/>
                        </a:rPr>
                        <a:t>1.0</a:t>
                      </a:r>
                      <a:endParaRPr lang="es" sz="1100" b="0" i="0" u="none" strike="noStrike" dirty="0">
                        <a:solidFill>
                          <a:srgbClr val="000000"/>
                        </a:solidFill>
                        <a:effectLst/>
                        <a:latin typeface="Calibri" panose="020F0502020204030204" pitchFamily="34" charset="0"/>
                      </a:endParaRPr>
                    </a:p>
                  </a:txBody>
                  <a:tcPr marL="7620" marR="7620" marT="7620" marB="0" anchor="b">
                    <a:solidFill>
                      <a:schemeClr val="accent1">
                        <a:lumMod val="20000"/>
                        <a:lumOff val="80000"/>
                      </a:schemeClr>
                    </a:solidFill>
                  </a:tcPr>
                </a:tc>
                <a:tc>
                  <a:txBody>
                    <a:bodyPr/>
                    <a:lstStyle/>
                    <a:p>
                      <a:pPr algn="r" rtl="0" fontAlgn="b"/>
                      <a:r>
                        <a:rPr lang="es" sz="1100" b="0" i="0" u="none" strike="noStrike">
                          <a:effectLst/>
                        </a:rPr>
                        <a:t>2.1</a:t>
                      </a:r>
                      <a:endParaRPr lang="es" sz="1100" b="0" i="0" u="none" strike="noStrike" dirty="0">
                        <a:solidFill>
                          <a:srgbClr val="000000"/>
                        </a:solidFill>
                        <a:effectLst/>
                        <a:latin typeface="Calibri" panose="020F0502020204030204" pitchFamily="34" charset="0"/>
                      </a:endParaRPr>
                    </a:p>
                  </a:txBody>
                  <a:tcPr marL="7620" marR="7620" marT="7620" marB="0" anchor="b">
                    <a:solidFill>
                      <a:schemeClr val="accent1">
                        <a:lumMod val="20000"/>
                        <a:lumOff val="80000"/>
                      </a:schemeClr>
                    </a:solidFill>
                  </a:tcPr>
                </a:tc>
                <a:extLst>
                  <a:ext uri="{0D108BD9-81ED-4DB2-BD59-A6C34878D82A}">
                    <a16:rowId xmlns="" xmlns:a16="http://schemas.microsoft.com/office/drawing/2014/main" val="10001"/>
                  </a:ext>
                </a:extLst>
              </a:tr>
              <a:tr h="182880">
                <a:tc>
                  <a:txBody>
                    <a:bodyPr/>
                    <a:lstStyle/>
                    <a:p>
                      <a:pPr algn="r" rtl="0" fontAlgn="b"/>
                      <a:r>
                        <a:rPr lang="es" sz="1100" b="0" i="0" u="none" strike="noStrike">
                          <a:effectLst/>
                        </a:rPr>
                        <a:t>5 grados</a:t>
                      </a:r>
                      <a:endParaRPr lang="es" sz="1100" b="0" i="0" u="none" strike="noStrike" dirty="0">
                        <a:solidFill>
                          <a:srgbClr val="000000"/>
                        </a:solidFill>
                        <a:effectLst/>
                        <a:latin typeface="Calibri" panose="020F0502020204030204" pitchFamily="34" charset="0"/>
                      </a:endParaRPr>
                    </a:p>
                  </a:txBody>
                  <a:tcPr marL="7620" marR="7620" marT="7620" marB="0" anchor="b"/>
                </a:tc>
                <a:tc>
                  <a:txBody>
                    <a:bodyPr/>
                    <a:lstStyle/>
                    <a:p>
                      <a:pPr algn="r" rtl="0" fontAlgn="b"/>
                      <a:r>
                        <a:rPr lang="es" sz="1100" b="0" i="0" u="none" strike="noStrike">
                          <a:effectLst/>
                        </a:rPr>
                        <a:t>1.7</a:t>
                      </a:r>
                      <a:endParaRPr lang="es" sz="1100" b="0" i="0" u="none" strike="noStrike">
                        <a:solidFill>
                          <a:srgbClr val="000000"/>
                        </a:solidFill>
                        <a:effectLst/>
                        <a:latin typeface="Calibri" panose="020F0502020204030204" pitchFamily="34" charset="0"/>
                      </a:endParaRPr>
                    </a:p>
                  </a:txBody>
                  <a:tcPr marL="7620" marR="7620" marT="7620" marB="0" anchor="b">
                    <a:solidFill>
                      <a:schemeClr val="accent1">
                        <a:lumMod val="20000"/>
                        <a:lumOff val="80000"/>
                      </a:schemeClr>
                    </a:solidFill>
                  </a:tcPr>
                </a:tc>
                <a:tc>
                  <a:txBody>
                    <a:bodyPr/>
                    <a:lstStyle/>
                    <a:p>
                      <a:pPr algn="r" rtl="0" fontAlgn="b"/>
                      <a:r>
                        <a:rPr lang="es" sz="1100" b="0" i="0" u="none" strike="noStrike">
                          <a:effectLst/>
                        </a:rPr>
                        <a:t>3.5</a:t>
                      </a:r>
                      <a:endParaRPr lang="es" sz="1100" b="0" i="0" u="none" strike="noStrike" dirty="0">
                        <a:solidFill>
                          <a:srgbClr val="000000"/>
                        </a:solidFill>
                        <a:effectLst/>
                        <a:latin typeface="Calibri" panose="020F0502020204030204" pitchFamily="34" charset="0"/>
                      </a:endParaRPr>
                    </a:p>
                  </a:txBody>
                  <a:tcPr marL="7620" marR="7620" marT="7620" marB="0" anchor="b">
                    <a:solidFill>
                      <a:schemeClr val="accent1">
                        <a:lumMod val="20000"/>
                        <a:lumOff val="80000"/>
                      </a:schemeClr>
                    </a:solidFill>
                  </a:tcPr>
                </a:tc>
                <a:extLst>
                  <a:ext uri="{0D108BD9-81ED-4DB2-BD59-A6C34878D82A}">
                    <a16:rowId xmlns="" xmlns:a16="http://schemas.microsoft.com/office/drawing/2014/main" val="10002"/>
                  </a:ext>
                </a:extLst>
              </a:tr>
              <a:tr h="182880">
                <a:tc>
                  <a:txBody>
                    <a:bodyPr/>
                    <a:lstStyle/>
                    <a:p>
                      <a:pPr algn="r" rtl="0" fontAlgn="b"/>
                      <a:r>
                        <a:rPr lang="es" sz="1100" b="0" i="0" u="none" strike="noStrike">
                          <a:effectLst/>
                        </a:rPr>
                        <a:t>8 grados</a:t>
                      </a:r>
                      <a:endParaRPr lang="es" sz="1100" b="0" i="0" u="none" strike="noStrike" dirty="0">
                        <a:solidFill>
                          <a:srgbClr val="000000"/>
                        </a:solidFill>
                        <a:effectLst/>
                        <a:latin typeface="Calibri" panose="020F0502020204030204" pitchFamily="34" charset="0"/>
                      </a:endParaRPr>
                    </a:p>
                  </a:txBody>
                  <a:tcPr marL="7620" marR="7620" marT="7620" marB="0" anchor="b"/>
                </a:tc>
                <a:tc>
                  <a:txBody>
                    <a:bodyPr/>
                    <a:lstStyle/>
                    <a:p>
                      <a:pPr algn="r" rtl="0" fontAlgn="b"/>
                      <a:r>
                        <a:rPr lang="es" sz="1100" b="0" i="0" u="none" strike="noStrike">
                          <a:effectLst/>
                        </a:rPr>
                        <a:t>2.8</a:t>
                      </a:r>
                      <a:endParaRPr lang="es" sz="1100" b="0" i="0" u="none" strike="noStrike" dirty="0">
                        <a:solidFill>
                          <a:srgbClr val="000000"/>
                        </a:solidFill>
                        <a:effectLst/>
                        <a:latin typeface="Calibri" panose="020F0502020204030204" pitchFamily="34" charset="0"/>
                      </a:endParaRPr>
                    </a:p>
                  </a:txBody>
                  <a:tcPr marL="7620" marR="7620" marT="7620" marB="0" anchor="b">
                    <a:solidFill>
                      <a:schemeClr val="accent1">
                        <a:lumMod val="20000"/>
                        <a:lumOff val="80000"/>
                      </a:schemeClr>
                    </a:solidFill>
                  </a:tcPr>
                </a:tc>
                <a:tc>
                  <a:txBody>
                    <a:bodyPr/>
                    <a:lstStyle/>
                    <a:p>
                      <a:pPr algn="r" rtl="0" fontAlgn="b"/>
                      <a:r>
                        <a:rPr lang="es" sz="1100" b="0" i="0" u="none" strike="noStrike">
                          <a:effectLst/>
                        </a:rPr>
                        <a:t>5.6</a:t>
                      </a:r>
                      <a:endParaRPr lang="es" sz="1100" b="0" i="0" u="none" strike="noStrike" dirty="0">
                        <a:solidFill>
                          <a:srgbClr val="000000"/>
                        </a:solidFill>
                        <a:effectLst/>
                        <a:latin typeface="Calibri" panose="020F0502020204030204" pitchFamily="34" charset="0"/>
                      </a:endParaRPr>
                    </a:p>
                  </a:txBody>
                  <a:tcPr marL="7620" marR="7620" marT="7620" marB="0" anchor="b">
                    <a:solidFill>
                      <a:schemeClr val="accent1">
                        <a:lumMod val="20000"/>
                        <a:lumOff val="80000"/>
                      </a:schemeClr>
                    </a:solidFill>
                  </a:tcPr>
                </a:tc>
                <a:extLst>
                  <a:ext uri="{0D108BD9-81ED-4DB2-BD59-A6C34878D82A}">
                    <a16:rowId xmlns="" xmlns:a16="http://schemas.microsoft.com/office/drawing/2014/main" val="10003"/>
                  </a:ext>
                </a:extLst>
              </a:tr>
            </a:tbl>
          </a:graphicData>
        </a:graphic>
      </p:graphicFrame>
      <p:sp>
        <p:nvSpPr>
          <p:cNvPr id="7" name="Rectangle 6"/>
          <p:cNvSpPr/>
          <p:nvPr/>
        </p:nvSpPr>
        <p:spPr>
          <a:xfrm>
            <a:off x="1097913" y="3020906"/>
            <a:ext cx="1201745" cy="537422"/>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es"/>
          </a:p>
        </p:txBody>
      </p:sp>
      <p:sp>
        <p:nvSpPr>
          <p:cNvPr id="8" name="TextBox 7"/>
          <p:cNvSpPr txBox="1"/>
          <p:nvPr/>
        </p:nvSpPr>
        <p:spPr>
          <a:xfrm>
            <a:off x="752440" y="4035833"/>
            <a:ext cx="1547218" cy="307777"/>
          </a:xfrm>
          <a:prstGeom prst="rect">
            <a:avLst/>
          </a:prstGeom>
          <a:noFill/>
        </p:spPr>
        <p:txBody>
          <a:bodyPr wrap="none" rtlCol="0">
            <a:spAutoFit/>
          </a:bodyPr>
          <a:lstStyle/>
          <a:p>
            <a:pPr algn="l" rtl="0"/>
            <a:r>
              <a:rPr lang="es" sz="1400" b="0" i="0" u="none">
                <a:solidFill>
                  <a:schemeClr val="tx1">
                    <a:lumMod val="65000"/>
                    <a:lumOff val="35000"/>
                  </a:schemeClr>
                </a:solidFill>
              </a:rPr>
              <a:t>Radio Huella </a:t>
            </a:r>
          </a:p>
        </p:txBody>
      </p:sp>
      <p:cxnSp>
        <p:nvCxnSpPr>
          <p:cNvPr id="10" name="Straight Arrow Connector 9"/>
          <p:cNvCxnSpPr>
            <a:stCxn id="8" idx="0"/>
          </p:cNvCxnSpPr>
          <p:nvPr/>
        </p:nvCxnSpPr>
        <p:spPr>
          <a:xfrm flipV="1">
            <a:off x="1526049" y="3558328"/>
            <a:ext cx="184818" cy="477505"/>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a:off x="1526049" y="4343610"/>
            <a:ext cx="1007178" cy="1014097"/>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99380840"/>
      </p:ext>
    </p:extLst>
  </p:cSld>
  <p:clrMapOvr>
    <a:masterClrMapping/>
  </p:clrMapOvr>
</p:sld>
</file>

<file path=ppt/theme/theme1.xml><?xml version="1.0" encoding="utf-8"?>
<a:theme xmlns:a="http://schemas.openxmlformats.org/drawingml/2006/main" name="Bell Gossett Eco">
  <a:themeElements>
    <a:clrScheme name="Xylem 1">
      <a:dk1>
        <a:sysClr val="windowText" lastClr="000003"/>
      </a:dk1>
      <a:lt1>
        <a:sysClr val="window" lastClr="FFFFFF"/>
      </a:lt1>
      <a:dk2>
        <a:srgbClr val="008C95"/>
      </a:dk2>
      <a:lt2>
        <a:srgbClr val="0085AD"/>
      </a:lt2>
      <a:accent1>
        <a:srgbClr val="00966C"/>
      </a:accent1>
      <a:accent2>
        <a:srgbClr val="0072CE"/>
      </a:accent2>
      <a:accent3>
        <a:srgbClr val="615E9B"/>
      </a:accent3>
      <a:accent4>
        <a:srgbClr val="E57200"/>
      </a:accent4>
      <a:accent5>
        <a:srgbClr val="BF0D3E"/>
      </a:accent5>
      <a:accent6>
        <a:srgbClr val="001A70"/>
      </a:accent6>
      <a:hlink>
        <a:srgbClr val="7A6855"/>
      </a:hlink>
      <a:folHlink>
        <a:srgbClr val="0085AD"/>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Bell Gossett">
  <a:themeElements>
    <a:clrScheme name="Xylem 1">
      <a:dk1>
        <a:sysClr val="windowText" lastClr="000003"/>
      </a:dk1>
      <a:lt1>
        <a:sysClr val="window" lastClr="FFFFFF"/>
      </a:lt1>
      <a:dk2>
        <a:srgbClr val="008C95"/>
      </a:dk2>
      <a:lt2>
        <a:srgbClr val="0085AD"/>
      </a:lt2>
      <a:accent1>
        <a:srgbClr val="00966C"/>
      </a:accent1>
      <a:accent2>
        <a:srgbClr val="0072CE"/>
      </a:accent2>
      <a:accent3>
        <a:srgbClr val="615E9B"/>
      </a:accent3>
      <a:accent4>
        <a:srgbClr val="E57200"/>
      </a:accent4>
      <a:accent5>
        <a:srgbClr val="BF0D3E"/>
      </a:accent5>
      <a:accent6>
        <a:srgbClr val="001A70"/>
      </a:accent6>
      <a:hlink>
        <a:srgbClr val="7A6855"/>
      </a:hlink>
      <a:folHlink>
        <a:srgbClr val="0085AD"/>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3"/>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3"/>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Xylem_Template.potx</Template>
  <TotalTime>4756</TotalTime>
  <Words>1919</Words>
  <Application>Microsoft Office PowerPoint</Application>
  <PresentationFormat>On-screen Show (4:3)</PresentationFormat>
  <Paragraphs>294</Paragraphs>
  <Slides>36</Slides>
  <Notes>16</Notes>
  <HiddenSlides>0</HiddenSlides>
  <MMClips>0</MMClips>
  <ScaleCrop>false</ScaleCrop>
  <HeadingPairs>
    <vt:vector size="8" baseType="variant">
      <vt:variant>
        <vt:lpstr>Fonts Used</vt:lpstr>
      </vt:variant>
      <vt:variant>
        <vt:i4>7</vt:i4>
      </vt:variant>
      <vt:variant>
        <vt:lpstr>Theme</vt:lpstr>
      </vt:variant>
      <vt:variant>
        <vt:i4>2</vt:i4>
      </vt:variant>
      <vt:variant>
        <vt:lpstr>Embedded OLE Servers</vt:lpstr>
      </vt:variant>
      <vt:variant>
        <vt:i4>2</vt:i4>
      </vt:variant>
      <vt:variant>
        <vt:lpstr>Slide Titles</vt:lpstr>
      </vt:variant>
      <vt:variant>
        <vt:i4>36</vt:i4>
      </vt:variant>
    </vt:vector>
  </HeadingPairs>
  <TitlesOfParts>
    <vt:vector size="47" baseType="lpstr">
      <vt:lpstr>Arial</vt:lpstr>
      <vt:lpstr>Wingdings</vt:lpstr>
      <vt:lpstr>Verdana</vt:lpstr>
      <vt:lpstr>Calibri</vt:lpstr>
      <vt:lpstr>Garamond</vt:lpstr>
      <vt:lpstr>Lucida Grande</vt:lpstr>
      <vt:lpstr>Times New Roman</vt:lpstr>
      <vt:lpstr>Bell Gossett Eco</vt:lpstr>
      <vt:lpstr>Bell Gossett</vt:lpstr>
      <vt:lpstr>Bitmap Image</vt:lpstr>
      <vt:lpstr>Clip</vt:lpstr>
      <vt:lpstr>Siguiendo Adelante - En Multihaz</vt:lpstr>
      <vt:lpstr>Multihaz vs. Monohaz.</vt:lpstr>
      <vt:lpstr>Cantidad Colección de Datos. </vt:lpstr>
      <vt:lpstr>PowerPoint Presentation</vt:lpstr>
      <vt:lpstr>Diferencias en la Colección de Datos</vt:lpstr>
      <vt:lpstr>Ventajas Multihaz</vt:lpstr>
      <vt:lpstr>Simplicidad Monohaz</vt:lpstr>
      <vt:lpstr>Ecosonda Monohaz</vt:lpstr>
      <vt:lpstr>Monohaz - Características del Haz</vt:lpstr>
      <vt:lpstr>Complejidad Multihaz</vt:lpstr>
      <vt:lpstr>Tipos Sonar Batimétrico</vt:lpstr>
      <vt:lpstr>Entendiendo Señal Trazado Rayos</vt:lpstr>
      <vt:lpstr>PowerPoint Presentation</vt:lpstr>
      <vt:lpstr>Velocidad del sonido - Valores Incorrectos</vt:lpstr>
      <vt:lpstr>Instalación Sensor</vt:lpstr>
      <vt:lpstr>Punto Referencia Bote (RP) </vt:lpstr>
      <vt:lpstr>PowerPoint Presentation</vt:lpstr>
      <vt:lpstr>Sincronización Reloj</vt:lpstr>
      <vt:lpstr>Quien debe Sincronizar?</vt:lpstr>
      <vt:lpstr>Preparando su Computador para Sinc. del Reloj</vt:lpstr>
      <vt:lpstr>Cómo funciona la Sincronización Reloj</vt:lpstr>
      <vt:lpstr>Sincronización Reloj:  Cómo Funciona</vt:lpstr>
      <vt:lpstr>Sincronización Reloj </vt:lpstr>
      <vt:lpstr>Sincronización Reloj - Caja 1PPS</vt:lpstr>
      <vt:lpstr>La Caja 1PPS</vt:lpstr>
      <vt:lpstr>Prueba Sincronización de Tiempo</vt:lpstr>
      <vt:lpstr>Sinc el Reloj del Computador</vt:lpstr>
      <vt:lpstr>Configuración 1PPS</vt:lpstr>
      <vt:lpstr>ZDA - Prueba 1PPS:  Utilidades </vt:lpstr>
      <vt:lpstr>Equipo Extra que requiere el Multihaz</vt:lpstr>
      <vt:lpstr>Donde colocar el MRU?</vt:lpstr>
      <vt:lpstr>Costo MRU </vt:lpstr>
      <vt:lpstr>Diferencias en Edición.</vt:lpstr>
      <vt:lpstr>SBES en HYPACK </vt:lpstr>
      <vt:lpstr>MBES - Editando en HYSWEEP</vt:lpstr>
      <vt:lpstr>Gracias !</vt:lpstr>
    </vt:vector>
  </TitlesOfParts>
  <Company>McDill 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Headline goes here Second line</dc:title>
  <dc:creator>Kori Zangl Holsten</dc:creator>
  <cp:lastModifiedBy>JJBragg</cp:lastModifiedBy>
  <cp:revision>177</cp:revision>
  <dcterms:created xsi:type="dcterms:W3CDTF">2014-07-07T18:31:44Z</dcterms:created>
  <dcterms:modified xsi:type="dcterms:W3CDTF">2020-02-21T14:26:08Z</dcterms:modified>
</cp:coreProperties>
</file>